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Lst>
  <p:sldSz cx="9144000" cy="5143500" type="screen16x9"/>
  <p:notesSz cx="6858000" cy="9144000"/>
  <p:embeddedFontLst>
    <p:embeddedFont>
      <p:font typeface="Exo" panose="020B0604020202020204" charset="0"/>
      <p:regular r:id="rId28"/>
      <p:bold r:id="rId29"/>
      <p:italic r:id="rId30"/>
      <p:boldItalic r:id="rId31"/>
    </p:embeddedFont>
    <p:embeddedFont>
      <p:font typeface="PT Sans" panose="020B0503020203020204" pitchFamily="34" charset="0"/>
      <p:regular r:id="rId32"/>
      <p:bold r:id="rId33"/>
      <p:italic r:id="rId34"/>
      <p:boldItalic r:id="rId35"/>
    </p:embeddedFont>
    <p:embeddedFont>
      <p:font typeface="Roboto" panose="02000000000000000000" pitchFamily="2" charset="0"/>
      <p:regular r:id="rId36"/>
      <p:bold r:id="rId37"/>
      <p:italic r:id="rId38"/>
      <p:boldItalic r:id="rId3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42" roundtripDataSignature="AMtx7mgaUrFkbPuqYgELmsIMYyQCkiBvJ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3" d="100"/>
          <a:sy n="83" d="100"/>
        </p:scale>
        <p:origin x="800" y="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2.fntdata"/><Relationship Id="rId21" Type="http://schemas.openxmlformats.org/officeDocument/2006/relationships/slide" Target="slides/slide20.xml"/><Relationship Id="rId34" Type="http://schemas.openxmlformats.org/officeDocument/2006/relationships/font" Target="fonts/font7.fntdata"/><Relationship Id="rId42" Type="http://customschemas.google.com/relationships/presentationmetadata" Target="meta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37" Type="http://schemas.openxmlformats.org/officeDocument/2006/relationships/font" Target="fonts/font10.fntdata"/><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font" Target="fonts/font8.fntdata"/><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6.fntdata"/><Relationship Id="rId38" Type="http://schemas.openxmlformats.org/officeDocument/2006/relationships/font" Target="fonts/font11.fntdata"/><Relationship Id="rId46"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doi.org/10.1186/s13756-019-0534-2" TargetMode="External"/><Relationship Id="rId2" Type="http://schemas.openxmlformats.org/officeDocument/2006/relationships/slide" Target="../slides/slide2.xml"/><Relationship Id="rId1" Type="http://schemas.openxmlformats.org/officeDocument/2006/relationships/notesMaster" Target="../notesMasters/notesMaster1.xml"/><Relationship Id="rId4" Type="http://schemas.openxmlformats.org/officeDocument/2006/relationships/hyperlink" Target="https://www.cdc.gov/fungal/covid-fungal.html" TargetMode="Externa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7"/>
        <p:cNvGrpSpPr/>
        <p:nvPr/>
      </p:nvGrpSpPr>
      <p:grpSpPr>
        <a:xfrm>
          <a:off x="0" y="0"/>
          <a:ext cx="0" cy="0"/>
          <a:chOff x="0" y="0"/>
          <a:chExt cx="0" cy="0"/>
        </a:xfrm>
      </p:grpSpPr>
      <p:sp>
        <p:nvSpPr>
          <p:cNvPr id="2348" name="Google Shape;2348;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49" name="Google Shape;2349;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2"/>
        <p:cNvGrpSpPr/>
        <p:nvPr/>
      </p:nvGrpSpPr>
      <p:grpSpPr>
        <a:xfrm>
          <a:off x="0" y="0"/>
          <a:ext cx="0" cy="0"/>
          <a:chOff x="0" y="0"/>
          <a:chExt cx="0" cy="0"/>
        </a:xfrm>
      </p:grpSpPr>
      <p:sp>
        <p:nvSpPr>
          <p:cNvPr id="2573" name="Google Shape;2573;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74" name="Google Shape;2574;p11: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8"/>
        <p:cNvGrpSpPr/>
        <p:nvPr/>
      </p:nvGrpSpPr>
      <p:grpSpPr>
        <a:xfrm>
          <a:off x="0" y="0"/>
          <a:ext cx="0" cy="0"/>
          <a:chOff x="0" y="0"/>
          <a:chExt cx="0" cy="0"/>
        </a:xfrm>
      </p:grpSpPr>
      <p:sp>
        <p:nvSpPr>
          <p:cNvPr id="2579" name="Google Shape;2579;g119563a54cb_0_1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0" name="Google Shape;2580;g119563a54cb_0_1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5"/>
        <p:cNvGrpSpPr/>
        <p:nvPr/>
      </p:nvGrpSpPr>
      <p:grpSpPr>
        <a:xfrm>
          <a:off x="0" y="0"/>
          <a:ext cx="0" cy="0"/>
          <a:chOff x="0" y="0"/>
          <a:chExt cx="0" cy="0"/>
        </a:xfrm>
      </p:grpSpPr>
      <p:sp>
        <p:nvSpPr>
          <p:cNvPr id="2586" name="Google Shape;2586;g11979f8c863_1_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7" name="Google Shape;2587;g11979f8c863_1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4"/>
        <p:cNvGrpSpPr/>
        <p:nvPr/>
      </p:nvGrpSpPr>
      <p:grpSpPr>
        <a:xfrm>
          <a:off x="0" y="0"/>
          <a:ext cx="0" cy="0"/>
          <a:chOff x="0" y="0"/>
          <a:chExt cx="0" cy="0"/>
        </a:xfrm>
      </p:grpSpPr>
      <p:sp>
        <p:nvSpPr>
          <p:cNvPr id="2595" name="Google Shape;2595;g119563a54cb_0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96" name="Google Shape;2596;g119563a54cb_0_5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8"/>
        <p:cNvGrpSpPr/>
        <p:nvPr/>
      </p:nvGrpSpPr>
      <p:grpSpPr>
        <a:xfrm>
          <a:off x="0" y="0"/>
          <a:ext cx="0" cy="0"/>
          <a:chOff x="0" y="0"/>
          <a:chExt cx="0" cy="0"/>
        </a:xfrm>
      </p:grpSpPr>
      <p:sp>
        <p:nvSpPr>
          <p:cNvPr id="2649" name="Google Shape;2649;g1197541d6c2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0" name="Google Shape;2650;g1197541d6c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5"/>
        <p:cNvGrpSpPr/>
        <p:nvPr/>
      </p:nvGrpSpPr>
      <p:grpSpPr>
        <a:xfrm>
          <a:off x="0" y="0"/>
          <a:ext cx="0" cy="0"/>
          <a:chOff x="0" y="0"/>
          <a:chExt cx="0" cy="0"/>
        </a:xfrm>
      </p:grpSpPr>
      <p:sp>
        <p:nvSpPr>
          <p:cNvPr id="2656" name="Google Shape;2656;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57" name="Google Shape;2657;p4: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2"/>
        <p:cNvGrpSpPr/>
        <p:nvPr/>
      </p:nvGrpSpPr>
      <p:grpSpPr>
        <a:xfrm>
          <a:off x="0" y="0"/>
          <a:ext cx="0" cy="0"/>
          <a:chOff x="0" y="0"/>
          <a:chExt cx="0" cy="0"/>
        </a:xfrm>
      </p:grpSpPr>
      <p:sp>
        <p:nvSpPr>
          <p:cNvPr id="2663" name="Google Shape;2663;g119608d36d6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64" name="Google Shape;2664;g119608d36d6_0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9"/>
        <p:cNvGrpSpPr/>
        <p:nvPr/>
      </p:nvGrpSpPr>
      <p:grpSpPr>
        <a:xfrm>
          <a:off x="0" y="0"/>
          <a:ext cx="0" cy="0"/>
          <a:chOff x="0" y="0"/>
          <a:chExt cx="0" cy="0"/>
        </a:xfrm>
      </p:grpSpPr>
      <p:sp>
        <p:nvSpPr>
          <p:cNvPr id="2670" name="Google Shape;2670;g11979f8c863_1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1" name="Google Shape;2671;g11979f8c863_1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5"/>
        <p:cNvGrpSpPr/>
        <p:nvPr/>
      </p:nvGrpSpPr>
      <p:grpSpPr>
        <a:xfrm>
          <a:off x="0" y="0"/>
          <a:ext cx="0" cy="0"/>
          <a:chOff x="0" y="0"/>
          <a:chExt cx="0" cy="0"/>
        </a:xfrm>
      </p:grpSpPr>
      <p:sp>
        <p:nvSpPr>
          <p:cNvPr id="2676" name="Google Shape;2676;g1197541d6c2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7" name="Google Shape;2677;g1197541d6c2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4"/>
        <p:cNvGrpSpPr/>
        <p:nvPr/>
      </p:nvGrpSpPr>
      <p:grpSpPr>
        <a:xfrm>
          <a:off x="0" y="0"/>
          <a:ext cx="0" cy="0"/>
          <a:chOff x="0" y="0"/>
          <a:chExt cx="0" cy="0"/>
        </a:xfrm>
      </p:grpSpPr>
      <p:sp>
        <p:nvSpPr>
          <p:cNvPr id="2685" name="Google Shape;2685;p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86" name="Google Shape;2686;p4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3"/>
        <p:cNvGrpSpPr/>
        <p:nvPr/>
      </p:nvGrpSpPr>
      <p:grpSpPr>
        <a:xfrm>
          <a:off x="0" y="0"/>
          <a:ext cx="0" cy="0"/>
          <a:chOff x="0" y="0"/>
          <a:chExt cx="0" cy="0"/>
        </a:xfrm>
      </p:grpSpPr>
      <p:sp>
        <p:nvSpPr>
          <p:cNvPr id="2414" name="Google Shape;2414;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15" name="Google Shape;2415;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98450" algn="l" rtl="0">
              <a:lnSpc>
                <a:spcPct val="100000"/>
              </a:lnSpc>
              <a:spcBef>
                <a:spcPts val="0"/>
              </a:spcBef>
              <a:spcAft>
                <a:spcPts val="0"/>
              </a:spcAft>
              <a:buSzPts val="1100"/>
              <a:buChar char="●"/>
            </a:pPr>
            <a:r>
              <a:rPr lang="en" sz="1200">
                <a:solidFill>
                  <a:srgbClr val="333333"/>
                </a:solidFill>
                <a:highlight>
                  <a:srgbClr val="FFFFFF"/>
                </a:highlight>
                <a:latin typeface="Roboto"/>
                <a:ea typeface="Roboto"/>
                <a:cs typeface="Roboto"/>
                <a:sym typeface="Roboto"/>
              </a:rPr>
              <a:t>Xiao, Z., Wang, Q., Zhu, F. </a:t>
            </a:r>
            <a:r>
              <a:rPr lang="en" sz="1200" i="1">
                <a:solidFill>
                  <a:srgbClr val="333333"/>
                </a:solidFill>
                <a:highlight>
                  <a:srgbClr val="FFFFFF"/>
                </a:highlight>
                <a:latin typeface="Roboto"/>
                <a:ea typeface="Roboto"/>
                <a:cs typeface="Roboto"/>
                <a:sym typeface="Roboto"/>
              </a:rPr>
              <a:t>et al.</a:t>
            </a:r>
            <a:r>
              <a:rPr lang="en" sz="1200">
                <a:solidFill>
                  <a:srgbClr val="333333"/>
                </a:solidFill>
                <a:highlight>
                  <a:srgbClr val="FFFFFF"/>
                </a:highlight>
                <a:latin typeface="Roboto"/>
                <a:ea typeface="Roboto"/>
                <a:cs typeface="Roboto"/>
                <a:sym typeface="Roboto"/>
              </a:rPr>
              <a:t> Epidemiology, species distribution, antifungal susceptibility and mortality risk factors of candidemia among critically ill patients: a retrospective study from 2011 to 2017 in a teaching hospital in China. </a:t>
            </a:r>
            <a:r>
              <a:rPr lang="en" sz="1200" i="1">
                <a:solidFill>
                  <a:srgbClr val="333333"/>
                </a:solidFill>
                <a:highlight>
                  <a:srgbClr val="FFFFFF"/>
                </a:highlight>
                <a:latin typeface="Roboto"/>
                <a:ea typeface="Roboto"/>
                <a:cs typeface="Roboto"/>
                <a:sym typeface="Roboto"/>
              </a:rPr>
              <a:t>Antimicrob Resist Infect Control</a:t>
            </a:r>
            <a:r>
              <a:rPr lang="en" sz="1200">
                <a:solidFill>
                  <a:srgbClr val="333333"/>
                </a:solidFill>
                <a:highlight>
                  <a:srgbClr val="FFFFFF"/>
                </a:highlight>
                <a:latin typeface="Roboto"/>
                <a:ea typeface="Roboto"/>
                <a:cs typeface="Roboto"/>
                <a:sym typeface="Roboto"/>
              </a:rPr>
              <a:t> 8, 89 (2019). </a:t>
            </a:r>
            <a:r>
              <a:rPr lang="en" sz="1200" u="sng">
                <a:solidFill>
                  <a:schemeClr val="hlink"/>
                </a:solidFill>
                <a:highlight>
                  <a:srgbClr val="FFFFFF"/>
                </a:highlight>
                <a:latin typeface="Roboto"/>
                <a:ea typeface="Roboto"/>
                <a:cs typeface="Roboto"/>
                <a:sym typeface="Roboto"/>
                <a:hlinkClick r:id="rId3"/>
              </a:rPr>
              <a:t>https://doi.org/10.1186/s13756-019-0534-2</a:t>
            </a:r>
            <a:endParaRPr sz="1200">
              <a:solidFill>
                <a:srgbClr val="333333"/>
              </a:solidFill>
              <a:highlight>
                <a:srgbClr val="FFFFFF"/>
              </a:highlight>
              <a:latin typeface="Roboto"/>
              <a:ea typeface="Roboto"/>
              <a:cs typeface="Roboto"/>
              <a:sym typeface="Roboto"/>
            </a:endParaRPr>
          </a:p>
          <a:p>
            <a:pPr marL="457200" lvl="0" indent="-304800" algn="l" rtl="0">
              <a:lnSpc>
                <a:spcPct val="100000"/>
              </a:lnSpc>
              <a:spcBef>
                <a:spcPts val="0"/>
              </a:spcBef>
              <a:spcAft>
                <a:spcPts val="0"/>
              </a:spcAft>
              <a:buClr>
                <a:srgbClr val="333333"/>
              </a:buClr>
              <a:buSzPts val="1200"/>
              <a:buFont typeface="Roboto"/>
              <a:buChar char="●"/>
            </a:pPr>
            <a:r>
              <a:rPr lang="en" sz="1000">
                <a:solidFill>
                  <a:srgbClr val="303030"/>
                </a:solidFill>
                <a:highlight>
                  <a:srgbClr val="FFFFFF"/>
                </a:highlight>
              </a:rPr>
              <a:t>Horton, Mark V, and Jeniel E Nett. “</a:t>
            </a:r>
            <a:r>
              <a:rPr lang="en" sz="1000" i="1">
                <a:solidFill>
                  <a:srgbClr val="303030"/>
                </a:solidFill>
                <a:highlight>
                  <a:srgbClr val="FFFFFF"/>
                </a:highlight>
              </a:rPr>
              <a:t>Candida auris</a:t>
            </a:r>
            <a:r>
              <a:rPr lang="en" sz="1000">
                <a:solidFill>
                  <a:srgbClr val="303030"/>
                </a:solidFill>
                <a:highlight>
                  <a:srgbClr val="FFFFFF"/>
                </a:highlight>
              </a:rPr>
              <a:t> infection and biofilm formation: going beyond the surface.” </a:t>
            </a:r>
            <a:r>
              <a:rPr lang="en" sz="1000" i="1">
                <a:solidFill>
                  <a:srgbClr val="303030"/>
                </a:solidFill>
                <a:highlight>
                  <a:srgbClr val="FFFFFF"/>
                </a:highlight>
              </a:rPr>
              <a:t>Current clinical microbiology reports</a:t>
            </a:r>
            <a:r>
              <a:rPr lang="en" sz="1000">
                <a:solidFill>
                  <a:srgbClr val="303030"/>
                </a:solidFill>
                <a:highlight>
                  <a:srgbClr val="FFFFFF"/>
                </a:highlight>
              </a:rPr>
              <a:t> vol. 7,3 (2020): 51-56. doi:10.1007/s40588-020-00143-7</a:t>
            </a:r>
            <a:endParaRPr sz="1000">
              <a:solidFill>
                <a:srgbClr val="303030"/>
              </a:solidFill>
              <a:highlight>
                <a:srgbClr val="FFFFFF"/>
              </a:highlight>
            </a:endParaRPr>
          </a:p>
          <a:p>
            <a:pPr marL="457200" lvl="0" indent="-292100" algn="l" rtl="0">
              <a:lnSpc>
                <a:spcPct val="100000"/>
              </a:lnSpc>
              <a:spcBef>
                <a:spcPts val="0"/>
              </a:spcBef>
              <a:spcAft>
                <a:spcPts val="0"/>
              </a:spcAft>
              <a:buClr>
                <a:srgbClr val="303030"/>
              </a:buClr>
              <a:buSzPts val="1000"/>
              <a:buChar char="●"/>
            </a:pPr>
            <a:r>
              <a:rPr lang="en" sz="1000">
                <a:solidFill>
                  <a:srgbClr val="303030"/>
                </a:solidFill>
                <a:highlight>
                  <a:srgbClr val="FFFFFF"/>
                </a:highlight>
              </a:rPr>
              <a:t>Coinfection w/ COVID-19: may be related to changes in routine infection control practices during the COVID-19 pandemic, including limited availability of gloves and gowns, reuse or extended use of these items, and changes in cleaning and disinfection practices. Screening for C. auris colonization, an important part of containment efforts, has been more limited as healthcare facilities and health departments have been responding to COVID-19 </a:t>
            </a:r>
            <a:r>
              <a:rPr lang="en" sz="1000" u="sng">
                <a:solidFill>
                  <a:schemeClr val="hlink"/>
                </a:solidFill>
                <a:highlight>
                  <a:srgbClr val="FFFFFF"/>
                </a:highlight>
                <a:hlinkClick r:id="rId4"/>
              </a:rPr>
              <a:t>https://www.cdc.gov/fungal/covid-fungal.html</a:t>
            </a:r>
            <a:r>
              <a:rPr lang="en" sz="1000">
                <a:solidFill>
                  <a:srgbClr val="303030"/>
                </a:solidFill>
                <a:highlight>
                  <a:srgbClr val="FFFFFF"/>
                </a:highlight>
              </a:rPr>
              <a:t> </a:t>
            </a:r>
            <a:endParaRPr sz="1000">
              <a:solidFill>
                <a:srgbClr val="303030"/>
              </a:solidFill>
              <a:highlight>
                <a:srgbClr val="FFFFFF"/>
              </a:highlight>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8"/>
        <p:cNvGrpSpPr/>
        <p:nvPr/>
      </p:nvGrpSpPr>
      <p:grpSpPr>
        <a:xfrm>
          <a:off x="0" y="0"/>
          <a:ext cx="0" cy="0"/>
          <a:chOff x="0" y="0"/>
          <a:chExt cx="0" cy="0"/>
        </a:xfrm>
      </p:grpSpPr>
      <p:sp>
        <p:nvSpPr>
          <p:cNvPr id="2729" name="Google Shape;2729;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30" name="Google Shape;2730;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2"/>
        <p:cNvGrpSpPr/>
        <p:nvPr/>
      </p:nvGrpSpPr>
      <p:grpSpPr>
        <a:xfrm>
          <a:off x="0" y="0"/>
          <a:ext cx="0" cy="0"/>
          <a:chOff x="0" y="0"/>
          <a:chExt cx="0" cy="0"/>
        </a:xfrm>
      </p:grpSpPr>
      <p:sp>
        <p:nvSpPr>
          <p:cNvPr id="2793" name="Google Shape;2793;p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94" name="Google Shape;2794;p18: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0"/>
        <p:cNvGrpSpPr/>
        <p:nvPr/>
      </p:nvGrpSpPr>
      <p:grpSpPr>
        <a:xfrm>
          <a:off x="0" y="0"/>
          <a:ext cx="0" cy="0"/>
          <a:chOff x="0" y="0"/>
          <a:chExt cx="0" cy="0"/>
        </a:xfrm>
      </p:grpSpPr>
      <p:sp>
        <p:nvSpPr>
          <p:cNvPr id="2801" name="Google Shape;2801;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02" name="Google Shape;2802;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2"/>
        <p:cNvGrpSpPr/>
        <p:nvPr/>
      </p:nvGrpSpPr>
      <p:grpSpPr>
        <a:xfrm>
          <a:off x="0" y="0"/>
          <a:ext cx="0" cy="0"/>
          <a:chOff x="0" y="0"/>
          <a:chExt cx="0" cy="0"/>
        </a:xfrm>
      </p:grpSpPr>
      <p:sp>
        <p:nvSpPr>
          <p:cNvPr id="2823" name="Google Shape;2823;g11979f8c863_1_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4" name="Google Shape;2824;g11979f8c863_1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Col values: mutate() + str_replace()</a:t>
            </a:r>
            <a:endParaRPr/>
          </a:p>
          <a:p>
            <a:pPr marL="0" lvl="0" indent="0" algn="l" rtl="0">
              <a:spcBef>
                <a:spcPts val="0"/>
              </a:spcBef>
              <a:spcAft>
                <a:spcPts val="0"/>
              </a:spcAft>
              <a:buNone/>
            </a:pPr>
            <a:r>
              <a:rPr lang="en"/>
              <a:t>Categorize: case_when() + str_detect()</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2"/>
        <p:cNvGrpSpPr/>
        <p:nvPr/>
      </p:nvGrpSpPr>
      <p:grpSpPr>
        <a:xfrm>
          <a:off x="0" y="0"/>
          <a:ext cx="0" cy="0"/>
          <a:chOff x="0" y="0"/>
          <a:chExt cx="0" cy="0"/>
        </a:xfrm>
      </p:grpSpPr>
      <p:sp>
        <p:nvSpPr>
          <p:cNvPr id="2833" name="Google Shape;2833;g11979f8c863_1_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4" name="Google Shape;2834;g11979f8c863_1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9"/>
        <p:cNvGrpSpPr/>
        <p:nvPr/>
      </p:nvGrpSpPr>
      <p:grpSpPr>
        <a:xfrm>
          <a:off x="0" y="0"/>
          <a:ext cx="0" cy="0"/>
          <a:chOff x="0" y="0"/>
          <a:chExt cx="0" cy="0"/>
        </a:xfrm>
      </p:grpSpPr>
      <p:sp>
        <p:nvSpPr>
          <p:cNvPr id="2840" name="Google Shape;2840;p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41" name="Google Shape;2841;p4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7"/>
        <p:cNvGrpSpPr/>
        <p:nvPr/>
      </p:nvGrpSpPr>
      <p:grpSpPr>
        <a:xfrm>
          <a:off x="0" y="0"/>
          <a:ext cx="0" cy="0"/>
          <a:chOff x="0" y="0"/>
          <a:chExt cx="0" cy="0"/>
        </a:xfrm>
      </p:grpSpPr>
      <p:sp>
        <p:nvSpPr>
          <p:cNvPr id="2428" name="Google Shape;2428;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29" name="Google Shape;2429;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3"/>
        <p:cNvGrpSpPr/>
        <p:nvPr/>
      </p:nvGrpSpPr>
      <p:grpSpPr>
        <a:xfrm>
          <a:off x="0" y="0"/>
          <a:ext cx="0" cy="0"/>
          <a:chOff x="0" y="0"/>
          <a:chExt cx="0" cy="0"/>
        </a:xfrm>
      </p:grpSpPr>
      <p:sp>
        <p:nvSpPr>
          <p:cNvPr id="2484" name="Google Shape;2484;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85" name="Google Shape;2485;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Starting with drug resistance bc it is part of why the pathogen is so concerning</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4"/>
        <p:cNvGrpSpPr/>
        <p:nvPr/>
      </p:nvGrpSpPr>
      <p:grpSpPr>
        <a:xfrm>
          <a:off x="0" y="0"/>
          <a:ext cx="0" cy="0"/>
          <a:chOff x="0" y="0"/>
          <a:chExt cx="0" cy="0"/>
        </a:xfrm>
      </p:grpSpPr>
      <p:sp>
        <p:nvSpPr>
          <p:cNvPr id="2535" name="Google Shape;2535;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36" name="Google Shape;2536;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98450" algn="l" rtl="0">
              <a:lnSpc>
                <a:spcPct val="100000"/>
              </a:lnSpc>
              <a:spcBef>
                <a:spcPts val="0"/>
              </a:spcBef>
              <a:spcAft>
                <a:spcPts val="0"/>
              </a:spcAft>
              <a:buSzPts val="1100"/>
              <a:buChar char="●"/>
            </a:pPr>
            <a:r>
              <a:rPr lang="en"/>
              <a:t>https://www.cdc.gov/fungal/candida-auris/c-auris-antifungal.html</a:t>
            </a:r>
            <a:endParaRPr/>
          </a:p>
          <a:p>
            <a:pPr marL="457200" lvl="0" indent="-22860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5"/>
        <p:cNvGrpSpPr/>
        <p:nvPr/>
      </p:nvGrpSpPr>
      <p:grpSpPr>
        <a:xfrm>
          <a:off x="0" y="0"/>
          <a:ext cx="0" cy="0"/>
          <a:chOff x="0" y="0"/>
          <a:chExt cx="0" cy="0"/>
        </a:xfrm>
      </p:grpSpPr>
      <p:sp>
        <p:nvSpPr>
          <p:cNvPr id="2546" name="Google Shape;2546;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47" name="Google Shape;2547;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98450" algn="l" rtl="0">
              <a:lnSpc>
                <a:spcPct val="100000"/>
              </a:lnSpc>
              <a:spcBef>
                <a:spcPts val="0"/>
              </a:spcBef>
              <a:spcAft>
                <a:spcPts val="0"/>
              </a:spcAft>
              <a:buSzPts val="1100"/>
              <a:buChar char="●"/>
            </a:pPr>
            <a:r>
              <a:rPr lang="en"/>
              <a:t>Main points: high count of isolates that have mutation in ERG11 gene also have FCZ resistance or MDR</a:t>
            </a:r>
            <a:endParaRPr/>
          </a:p>
          <a:p>
            <a:pPr marL="457200" lvl="0" indent="-298450" algn="l" rtl="0">
              <a:lnSpc>
                <a:spcPct val="100000"/>
              </a:lnSpc>
              <a:spcBef>
                <a:spcPts val="0"/>
              </a:spcBef>
              <a:spcAft>
                <a:spcPts val="0"/>
              </a:spcAft>
              <a:buSzPts val="1100"/>
              <a:buChar char="●"/>
            </a:pPr>
            <a:r>
              <a:rPr lang="en"/>
              <a:t>Isolates with no AMR genes are more likely to also not have any drug resistance</a:t>
            </a:r>
            <a:endParaRPr/>
          </a:p>
          <a:p>
            <a:pPr marL="457200" lvl="0" indent="-298450" algn="l" rtl="0">
              <a:lnSpc>
                <a:spcPct val="100000"/>
              </a:lnSpc>
              <a:spcBef>
                <a:spcPts val="0"/>
              </a:spcBef>
              <a:spcAft>
                <a:spcPts val="0"/>
              </a:spcAft>
              <a:buSzPts val="1100"/>
              <a:buChar char="●"/>
            </a:pPr>
            <a:r>
              <a:rPr lang="en"/>
              <a:t>ERG11 and FCZ connection actually pretty well studied and I could talk for another 10 minutes about the biochemistry/mechanism of it but like, time</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1"/>
        <p:cNvGrpSpPr/>
        <p:nvPr/>
      </p:nvGrpSpPr>
      <p:grpSpPr>
        <a:xfrm>
          <a:off x="0" y="0"/>
          <a:ext cx="0" cy="0"/>
          <a:chOff x="0" y="0"/>
          <a:chExt cx="0" cy="0"/>
        </a:xfrm>
      </p:grpSpPr>
      <p:sp>
        <p:nvSpPr>
          <p:cNvPr id="2552" name="Google Shape;2552;gd202a926e2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3" name="Google Shape;2553;gd202a926e2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8"/>
        <p:cNvGrpSpPr/>
        <p:nvPr/>
      </p:nvGrpSpPr>
      <p:grpSpPr>
        <a:xfrm>
          <a:off x="0" y="0"/>
          <a:ext cx="0" cy="0"/>
          <a:chOff x="0" y="0"/>
          <a:chExt cx="0" cy="0"/>
        </a:xfrm>
      </p:grpSpPr>
      <p:sp>
        <p:nvSpPr>
          <p:cNvPr id="2559" name="Google Shape;2559;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60" name="Google Shape;2560;p12: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5"/>
        <p:cNvGrpSpPr/>
        <p:nvPr/>
      </p:nvGrpSpPr>
      <p:grpSpPr>
        <a:xfrm>
          <a:off x="0" y="0"/>
          <a:ext cx="0" cy="0"/>
          <a:chOff x="0" y="0"/>
          <a:chExt cx="0" cy="0"/>
        </a:xfrm>
      </p:grpSpPr>
      <p:sp>
        <p:nvSpPr>
          <p:cNvPr id="2566" name="Google Shape;2566;g1197541d6c2_0_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7" name="Google Shape;2567;g1197541d6c2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53"/>
          <p:cNvGrpSpPr/>
          <p:nvPr/>
        </p:nvGrpSpPr>
        <p:grpSpPr>
          <a:xfrm>
            <a:off x="-24" y="-27"/>
            <a:ext cx="9143711" cy="5143338"/>
            <a:chOff x="597550" y="708125"/>
            <a:chExt cx="6449225" cy="4193850"/>
          </a:xfrm>
        </p:grpSpPr>
        <p:sp>
          <p:nvSpPr>
            <p:cNvPr id="10" name="Google Shape;10;p53"/>
            <p:cNvSpPr/>
            <p:nvPr/>
          </p:nvSpPr>
          <p:spPr>
            <a:xfrm>
              <a:off x="597550" y="4893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 name="Google Shape;11;p53"/>
            <p:cNvSpPr/>
            <p:nvPr/>
          </p:nvSpPr>
          <p:spPr>
            <a:xfrm>
              <a:off x="597550" y="4780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 name="Google Shape;12;p53"/>
            <p:cNvSpPr/>
            <p:nvPr/>
          </p:nvSpPr>
          <p:spPr>
            <a:xfrm>
              <a:off x="597550" y="4667150"/>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 name="Google Shape;13;p53"/>
            <p:cNvSpPr/>
            <p:nvPr/>
          </p:nvSpPr>
          <p:spPr>
            <a:xfrm>
              <a:off x="597550" y="4553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 name="Google Shape;14;p53"/>
            <p:cNvSpPr/>
            <p:nvPr/>
          </p:nvSpPr>
          <p:spPr>
            <a:xfrm>
              <a:off x="597550" y="4441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 name="Google Shape;15;p53"/>
            <p:cNvSpPr/>
            <p:nvPr/>
          </p:nvSpPr>
          <p:spPr>
            <a:xfrm>
              <a:off x="597550" y="4328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 name="Google Shape;16;p53"/>
            <p:cNvSpPr/>
            <p:nvPr/>
          </p:nvSpPr>
          <p:spPr>
            <a:xfrm>
              <a:off x="597550" y="4215025"/>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 name="Google Shape;17;p53"/>
            <p:cNvSpPr/>
            <p:nvPr/>
          </p:nvSpPr>
          <p:spPr>
            <a:xfrm>
              <a:off x="597550" y="4101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 name="Google Shape;18;p53"/>
            <p:cNvSpPr/>
            <p:nvPr/>
          </p:nvSpPr>
          <p:spPr>
            <a:xfrm>
              <a:off x="597550" y="3988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 name="Google Shape;19;p53"/>
            <p:cNvSpPr/>
            <p:nvPr/>
          </p:nvSpPr>
          <p:spPr>
            <a:xfrm>
              <a:off x="597550" y="3875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 name="Google Shape;20;p53"/>
            <p:cNvSpPr/>
            <p:nvPr/>
          </p:nvSpPr>
          <p:spPr>
            <a:xfrm>
              <a:off x="597550" y="37621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 name="Google Shape;21;p53"/>
            <p:cNvSpPr/>
            <p:nvPr/>
          </p:nvSpPr>
          <p:spPr>
            <a:xfrm>
              <a:off x="597550" y="36496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 name="Google Shape;22;p53"/>
            <p:cNvSpPr/>
            <p:nvPr/>
          </p:nvSpPr>
          <p:spPr>
            <a:xfrm>
              <a:off x="597550" y="35364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 name="Google Shape;23;p53"/>
            <p:cNvSpPr/>
            <p:nvPr/>
          </p:nvSpPr>
          <p:spPr>
            <a:xfrm>
              <a:off x="597550" y="3423225"/>
              <a:ext cx="6449225" cy="8375"/>
            </a:xfrm>
            <a:custGeom>
              <a:avLst/>
              <a:gdLst/>
              <a:ahLst/>
              <a:cxnLst/>
              <a:rect l="l" t="t" r="r" b="b"/>
              <a:pathLst>
                <a:path w="257969" h="335" extrusionOk="0">
                  <a:moveTo>
                    <a:pt x="0" y="0"/>
                  </a:moveTo>
                  <a:lnTo>
                    <a:pt x="257969" y="0"/>
                  </a:lnTo>
                  <a:lnTo>
                    <a:pt x="257969" y="334"/>
                  </a:lnTo>
                  <a:lnTo>
                    <a:pt x="0" y="334"/>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 name="Google Shape;24;p53"/>
            <p:cNvSpPr/>
            <p:nvPr/>
          </p:nvSpPr>
          <p:spPr>
            <a:xfrm>
              <a:off x="597550" y="3310000"/>
              <a:ext cx="6449225" cy="8375"/>
            </a:xfrm>
            <a:custGeom>
              <a:avLst/>
              <a:gdLst/>
              <a:ahLst/>
              <a:cxnLst/>
              <a:rect l="l" t="t" r="r" b="b"/>
              <a:pathLst>
                <a:path w="257969" h="335" extrusionOk="0">
                  <a:moveTo>
                    <a:pt x="0" y="0"/>
                  </a:moveTo>
                  <a:lnTo>
                    <a:pt x="257969" y="0"/>
                  </a:lnTo>
                  <a:lnTo>
                    <a:pt x="257969" y="334"/>
                  </a:lnTo>
                  <a:lnTo>
                    <a:pt x="0" y="334"/>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 name="Google Shape;25;p53"/>
            <p:cNvSpPr/>
            <p:nvPr/>
          </p:nvSpPr>
          <p:spPr>
            <a:xfrm>
              <a:off x="597550" y="3196775"/>
              <a:ext cx="6449225" cy="8375"/>
            </a:xfrm>
            <a:custGeom>
              <a:avLst/>
              <a:gdLst/>
              <a:ahLst/>
              <a:cxnLst/>
              <a:rect l="l" t="t" r="r" b="b"/>
              <a:pathLst>
                <a:path w="257969" h="335" extrusionOk="0">
                  <a:moveTo>
                    <a:pt x="0" y="0"/>
                  </a:moveTo>
                  <a:lnTo>
                    <a:pt x="257969" y="0"/>
                  </a:lnTo>
                  <a:lnTo>
                    <a:pt x="257969" y="334"/>
                  </a:lnTo>
                  <a:lnTo>
                    <a:pt x="0" y="334"/>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 name="Google Shape;26;p53"/>
            <p:cNvSpPr/>
            <p:nvPr/>
          </p:nvSpPr>
          <p:spPr>
            <a:xfrm>
              <a:off x="597550" y="30835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 name="Google Shape;27;p53"/>
            <p:cNvSpPr/>
            <p:nvPr/>
          </p:nvSpPr>
          <p:spPr>
            <a:xfrm>
              <a:off x="597550" y="29703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 name="Google Shape;28;p53"/>
            <p:cNvSpPr/>
            <p:nvPr/>
          </p:nvSpPr>
          <p:spPr>
            <a:xfrm>
              <a:off x="597550" y="28578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 name="Google Shape;29;p53"/>
            <p:cNvSpPr/>
            <p:nvPr/>
          </p:nvSpPr>
          <p:spPr>
            <a:xfrm>
              <a:off x="597550" y="27446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 name="Google Shape;30;p53"/>
            <p:cNvSpPr/>
            <p:nvPr/>
          </p:nvSpPr>
          <p:spPr>
            <a:xfrm>
              <a:off x="597550" y="2631400"/>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 name="Google Shape;31;p53"/>
            <p:cNvSpPr/>
            <p:nvPr/>
          </p:nvSpPr>
          <p:spPr>
            <a:xfrm>
              <a:off x="597550" y="2518175"/>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 name="Google Shape;32;p53"/>
            <p:cNvSpPr/>
            <p:nvPr/>
          </p:nvSpPr>
          <p:spPr>
            <a:xfrm>
              <a:off x="597550" y="24049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 name="Google Shape;33;p53"/>
            <p:cNvSpPr/>
            <p:nvPr/>
          </p:nvSpPr>
          <p:spPr>
            <a:xfrm>
              <a:off x="597550" y="22917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 name="Google Shape;34;p53"/>
            <p:cNvSpPr/>
            <p:nvPr/>
          </p:nvSpPr>
          <p:spPr>
            <a:xfrm>
              <a:off x="597550" y="21792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 name="Google Shape;35;p53"/>
            <p:cNvSpPr/>
            <p:nvPr/>
          </p:nvSpPr>
          <p:spPr>
            <a:xfrm>
              <a:off x="597550" y="20660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 name="Google Shape;36;p53"/>
            <p:cNvSpPr/>
            <p:nvPr/>
          </p:nvSpPr>
          <p:spPr>
            <a:xfrm>
              <a:off x="597550" y="1952825"/>
              <a:ext cx="6449225" cy="7625"/>
            </a:xfrm>
            <a:custGeom>
              <a:avLst/>
              <a:gdLst/>
              <a:ahLst/>
              <a:cxnLst/>
              <a:rect l="l" t="t" r="r" b="b"/>
              <a:pathLst>
                <a:path w="257969" h="305" extrusionOk="0">
                  <a:moveTo>
                    <a:pt x="0" y="1"/>
                  </a:moveTo>
                  <a:lnTo>
                    <a:pt x="257969" y="1"/>
                  </a:lnTo>
                  <a:lnTo>
                    <a:pt x="257969" y="304"/>
                  </a:lnTo>
                  <a:lnTo>
                    <a:pt x="0" y="304"/>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53"/>
            <p:cNvSpPr/>
            <p:nvPr/>
          </p:nvSpPr>
          <p:spPr>
            <a:xfrm>
              <a:off x="597550" y="1839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 name="Google Shape;38;p53"/>
            <p:cNvSpPr/>
            <p:nvPr/>
          </p:nvSpPr>
          <p:spPr>
            <a:xfrm>
              <a:off x="597550" y="1726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 name="Google Shape;39;p53"/>
            <p:cNvSpPr/>
            <p:nvPr/>
          </p:nvSpPr>
          <p:spPr>
            <a:xfrm>
              <a:off x="597550" y="16131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 name="Google Shape;40;p53"/>
            <p:cNvSpPr/>
            <p:nvPr/>
          </p:nvSpPr>
          <p:spPr>
            <a:xfrm>
              <a:off x="597550" y="1499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 name="Google Shape;41;p53"/>
            <p:cNvSpPr/>
            <p:nvPr/>
          </p:nvSpPr>
          <p:spPr>
            <a:xfrm>
              <a:off x="597550" y="1387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 name="Google Shape;42;p53"/>
            <p:cNvSpPr/>
            <p:nvPr/>
          </p:nvSpPr>
          <p:spPr>
            <a:xfrm>
              <a:off x="597550" y="1274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 name="Google Shape;43;p53"/>
            <p:cNvSpPr/>
            <p:nvPr/>
          </p:nvSpPr>
          <p:spPr>
            <a:xfrm>
              <a:off x="597550" y="11610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 name="Google Shape;44;p53"/>
            <p:cNvSpPr/>
            <p:nvPr/>
          </p:nvSpPr>
          <p:spPr>
            <a:xfrm>
              <a:off x="597550" y="1047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 name="Google Shape;45;p53"/>
            <p:cNvSpPr/>
            <p:nvPr/>
          </p:nvSpPr>
          <p:spPr>
            <a:xfrm>
              <a:off x="597550" y="934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 name="Google Shape;46;p53"/>
            <p:cNvSpPr/>
            <p:nvPr/>
          </p:nvSpPr>
          <p:spPr>
            <a:xfrm>
              <a:off x="597550" y="821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 name="Google Shape;47;p53"/>
            <p:cNvSpPr/>
            <p:nvPr/>
          </p:nvSpPr>
          <p:spPr>
            <a:xfrm>
              <a:off x="597550" y="708125"/>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8" name="Google Shape;48;p53"/>
          <p:cNvSpPr txBox="1">
            <a:spLocks noGrp="1"/>
          </p:cNvSpPr>
          <p:nvPr>
            <p:ph type="ctrTitle"/>
          </p:nvPr>
        </p:nvSpPr>
        <p:spPr>
          <a:xfrm>
            <a:off x="1317600" y="1193625"/>
            <a:ext cx="6508800" cy="1724400"/>
          </a:xfrm>
          <a:prstGeom prst="rect">
            <a:avLst/>
          </a:prstGeom>
          <a:noFill/>
          <a:ln>
            <a:noFill/>
          </a:ln>
          <a:effectLst>
            <a:outerShdw blurRad="142875" algn="bl" rotWithShape="0">
              <a:schemeClr val="accent2">
                <a:alpha val="37647"/>
              </a:schemeClr>
            </a:outerShdw>
          </a:effectLst>
        </p:spPr>
        <p:txBody>
          <a:bodyPr spcFirstLastPara="1" wrap="square" lIns="91425" tIns="91425" rIns="91425" bIns="91425" anchor="ctr" anchorCtr="0">
            <a:noAutofit/>
          </a:bodyPr>
          <a:lstStyle>
            <a:lvl1pPr lvl="0" algn="ctr">
              <a:lnSpc>
                <a:spcPct val="90000"/>
              </a:lnSpc>
              <a:spcBef>
                <a:spcPts val="0"/>
              </a:spcBef>
              <a:spcAft>
                <a:spcPts val="0"/>
              </a:spcAft>
              <a:buSzPts val="5200"/>
              <a:buNone/>
              <a:defRPr sz="65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49" name="Google Shape;49;p53"/>
          <p:cNvSpPr txBox="1">
            <a:spLocks noGrp="1"/>
          </p:cNvSpPr>
          <p:nvPr>
            <p:ph type="subTitle" idx="1"/>
          </p:nvPr>
        </p:nvSpPr>
        <p:spPr>
          <a:xfrm>
            <a:off x="2298150" y="3376773"/>
            <a:ext cx="4547700" cy="3063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800"/>
              <a:buNone/>
              <a:defRPr sz="1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grpSp>
        <p:nvGrpSpPr>
          <p:cNvPr id="50" name="Google Shape;50;p53"/>
          <p:cNvGrpSpPr/>
          <p:nvPr/>
        </p:nvGrpSpPr>
        <p:grpSpPr>
          <a:xfrm>
            <a:off x="-11" y="606814"/>
            <a:ext cx="1284436" cy="586800"/>
            <a:chOff x="-11" y="606814"/>
            <a:chExt cx="1284436" cy="586800"/>
          </a:xfrm>
        </p:grpSpPr>
        <p:sp>
          <p:nvSpPr>
            <p:cNvPr id="51" name="Google Shape;51;p53"/>
            <p:cNvSpPr/>
            <p:nvPr/>
          </p:nvSpPr>
          <p:spPr>
            <a:xfrm rot="-5400000">
              <a:off x="348812" y="258001"/>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52" name="Google Shape;52;p53"/>
            <p:cNvGrpSpPr/>
            <p:nvPr/>
          </p:nvGrpSpPr>
          <p:grpSpPr>
            <a:xfrm rot="10800000">
              <a:off x="-11" y="779178"/>
              <a:ext cx="883262" cy="242091"/>
              <a:chOff x="2300350" y="2601250"/>
              <a:chExt cx="2275275" cy="623625"/>
            </a:xfrm>
          </p:grpSpPr>
          <p:sp>
            <p:nvSpPr>
              <p:cNvPr id="53" name="Google Shape;53;p53"/>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 name="Google Shape;54;p53"/>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 name="Google Shape;55;p53"/>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 name="Google Shape;56;p53"/>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 name="Google Shape;57;p53"/>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 name="Google Shape;58;p53"/>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59" name="Google Shape;59;p53"/>
          <p:cNvGrpSpPr/>
          <p:nvPr/>
        </p:nvGrpSpPr>
        <p:grpSpPr>
          <a:xfrm rot="5400000">
            <a:off x="85100" y="1849625"/>
            <a:ext cx="98902" cy="553090"/>
            <a:chOff x="4898850" y="4820550"/>
            <a:chExt cx="98902" cy="553090"/>
          </a:xfrm>
        </p:grpSpPr>
        <p:sp>
          <p:nvSpPr>
            <p:cNvPr id="60" name="Google Shape;60;p53"/>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 name="Google Shape;61;p53"/>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 name="Google Shape;62;p53"/>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 name="Google Shape;63;p53"/>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 name="Google Shape;64;p53"/>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5" name="Google Shape;65;p53"/>
          <p:cNvGrpSpPr/>
          <p:nvPr/>
        </p:nvGrpSpPr>
        <p:grpSpPr>
          <a:xfrm>
            <a:off x="-1414555" y="3058729"/>
            <a:ext cx="2297800" cy="347400"/>
            <a:chOff x="-1414555" y="3058729"/>
            <a:chExt cx="2297800" cy="347400"/>
          </a:xfrm>
        </p:grpSpPr>
        <p:sp>
          <p:nvSpPr>
            <p:cNvPr id="66" name="Google Shape;66;p53"/>
            <p:cNvSpPr/>
            <p:nvPr/>
          </p:nvSpPr>
          <p:spPr>
            <a:xfrm>
              <a:off x="-1414555" y="3338029"/>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 name="Google Shape;67;p53"/>
            <p:cNvSpPr/>
            <p:nvPr/>
          </p:nvSpPr>
          <p:spPr>
            <a:xfrm>
              <a:off x="-1111455" y="3058729"/>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8" name="Google Shape;68;p53"/>
          <p:cNvGrpSpPr/>
          <p:nvPr/>
        </p:nvGrpSpPr>
        <p:grpSpPr>
          <a:xfrm flipH="1">
            <a:off x="-799253" y="4139005"/>
            <a:ext cx="1823015" cy="196993"/>
            <a:chOff x="7857346" y="4002005"/>
            <a:chExt cx="1823015" cy="196993"/>
          </a:xfrm>
        </p:grpSpPr>
        <p:sp>
          <p:nvSpPr>
            <p:cNvPr id="69" name="Google Shape;69;p53"/>
            <p:cNvSpPr/>
            <p:nvPr/>
          </p:nvSpPr>
          <p:spPr>
            <a:xfrm>
              <a:off x="7956216" y="4048371"/>
              <a:ext cx="1724145" cy="150627"/>
            </a:xfrm>
            <a:custGeom>
              <a:avLst/>
              <a:gdLst/>
              <a:ahLst/>
              <a:cxnLst/>
              <a:rect l="l" t="t" r="r" b="b"/>
              <a:pathLst>
                <a:path w="55332" h="4834" fill="none" extrusionOk="0">
                  <a:moveTo>
                    <a:pt x="55331" y="4834"/>
                  </a:moveTo>
                  <a:lnTo>
                    <a:pt x="28930" y="4834"/>
                  </a:lnTo>
                  <a:lnTo>
                    <a:pt x="27294" y="3198"/>
                  </a:lnTo>
                  <a:lnTo>
                    <a:pt x="24072" y="0"/>
                  </a:lnTo>
                  <a:lnTo>
                    <a:pt x="1" y="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 name="Google Shape;70;p53"/>
            <p:cNvSpPr/>
            <p:nvPr/>
          </p:nvSpPr>
          <p:spPr>
            <a:xfrm>
              <a:off x="7857346" y="4002005"/>
              <a:ext cx="91953" cy="91953"/>
            </a:xfrm>
            <a:custGeom>
              <a:avLst/>
              <a:gdLst/>
              <a:ahLst/>
              <a:cxnLst/>
              <a:rect l="l" t="t" r="r" b="b"/>
              <a:pathLst>
                <a:path w="2951" h="2951" fill="none" extrusionOk="0">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 name="Google Shape;71;p53"/>
            <p:cNvSpPr/>
            <p:nvPr/>
          </p:nvSpPr>
          <p:spPr>
            <a:xfrm>
              <a:off x="7882087" y="4026715"/>
              <a:ext cx="43281" cy="42533"/>
            </a:xfrm>
            <a:custGeom>
              <a:avLst/>
              <a:gdLst/>
              <a:ahLst/>
              <a:cxnLst/>
              <a:rect l="l" t="t" r="r" b="b"/>
              <a:pathLst>
                <a:path w="1389" h="1365" extrusionOk="0">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72" name="Google Shape;72;p53"/>
          <p:cNvSpPr/>
          <p:nvPr/>
        </p:nvSpPr>
        <p:spPr>
          <a:xfrm rot="10800000">
            <a:off x="8027645" y="2478979"/>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 name="Google Shape;73;p53"/>
          <p:cNvSpPr/>
          <p:nvPr/>
        </p:nvSpPr>
        <p:spPr>
          <a:xfrm rot="10800000">
            <a:off x="8557211" y="3859075"/>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 name="Google Shape;74;p53"/>
          <p:cNvSpPr/>
          <p:nvPr/>
        </p:nvSpPr>
        <p:spPr>
          <a:xfrm rot="5400000">
            <a:off x="8206162" y="-348811"/>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75" name="Google Shape;75;p53"/>
          <p:cNvGrpSpPr/>
          <p:nvPr/>
        </p:nvGrpSpPr>
        <p:grpSpPr>
          <a:xfrm>
            <a:off x="7812807" y="997962"/>
            <a:ext cx="1520982" cy="302065"/>
            <a:chOff x="5642557" y="-150670"/>
            <a:chExt cx="1520982" cy="302065"/>
          </a:xfrm>
        </p:grpSpPr>
        <p:sp>
          <p:nvSpPr>
            <p:cNvPr id="76" name="Google Shape;76;p53"/>
            <p:cNvSpPr/>
            <p:nvPr/>
          </p:nvSpPr>
          <p:spPr>
            <a:xfrm>
              <a:off x="5736006" y="-104304"/>
              <a:ext cx="1335611" cy="209364"/>
            </a:xfrm>
            <a:custGeom>
              <a:avLst/>
              <a:gdLst/>
              <a:ahLst/>
              <a:cxnLst/>
              <a:rect l="l" t="t" r="r" b="b"/>
              <a:pathLst>
                <a:path w="42863" h="6719" fill="none" extrusionOk="0">
                  <a:moveTo>
                    <a:pt x="1" y="0"/>
                  </a:moveTo>
                  <a:lnTo>
                    <a:pt x="19064" y="0"/>
                  </a:lnTo>
                  <a:lnTo>
                    <a:pt x="25782" y="6718"/>
                  </a:lnTo>
                  <a:lnTo>
                    <a:pt x="42862" y="6718"/>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 name="Google Shape;77;p53"/>
            <p:cNvSpPr/>
            <p:nvPr/>
          </p:nvSpPr>
          <p:spPr>
            <a:xfrm>
              <a:off x="7071586" y="59442"/>
              <a:ext cx="91953" cy="91953"/>
            </a:xfrm>
            <a:custGeom>
              <a:avLst/>
              <a:gdLst/>
              <a:ahLst/>
              <a:cxnLst/>
              <a:rect l="l" t="t" r="r" b="b"/>
              <a:pathLst>
                <a:path w="2951" h="2951" fill="none" extrusionOk="0">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 name="Google Shape;78;p53"/>
            <p:cNvSpPr/>
            <p:nvPr/>
          </p:nvSpPr>
          <p:spPr>
            <a:xfrm>
              <a:off x="7095517" y="84152"/>
              <a:ext cx="43281" cy="42533"/>
            </a:xfrm>
            <a:custGeom>
              <a:avLst/>
              <a:gdLst/>
              <a:ahLst/>
              <a:cxnLst/>
              <a:rect l="l" t="t" r="r" b="b"/>
              <a:pathLst>
                <a:path w="1389" h="1365" extrusionOk="0">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 name="Google Shape;79;p53"/>
            <p:cNvSpPr/>
            <p:nvPr/>
          </p:nvSpPr>
          <p:spPr>
            <a:xfrm>
              <a:off x="5642557" y="-150670"/>
              <a:ext cx="91953" cy="92732"/>
            </a:xfrm>
            <a:custGeom>
              <a:avLst/>
              <a:gdLst/>
              <a:ahLst/>
              <a:cxnLst/>
              <a:rect l="l" t="t" r="r" b="b"/>
              <a:pathLst>
                <a:path w="2951" h="2976" fill="none" extrusionOk="0">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 name="Google Shape;80;p53"/>
            <p:cNvSpPr/>
            <p:nvPr/>
          </p:nvSpPr>
          <p:spPr>
            <a:xfrm>
              <a:off x="5666488" y="-125929"/>
              <a:ext cx="43281" cy="43281"/>
            </a:xfrm>
            <a:custGeom>
              <a:avLst/>
              <a:gdLst/>
              <a:ahLst/>
              <a:cxnLst/>
              <a:rect l="l" t="t" r="r" b="b"/>
              <a:pathLst>
                <a:path w="1389" h="1389" extrusionOk="0">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1" name="Google Shape;81;p53"/>
          <p:cNvGrpSpPr/>
          <p:nvPr/>
        </p:nvGrpSpPr>
        <p:grpSpPr>
          <a:xfrm>
            <a:off x="8495989" y="1713528"/>
            <a:ext cx="883262" cy="242091"/>
            <a:chOff x="2300350" y="2601250"/>
            <a:chExt cx="2275275" cy="623625"/>
          </a:xfrm>
        </p:grpSpPr>
        <p:sp>
          <p:nvSpPr>
            <p:cNvPr id="82" name="Google Shape;82;p53"/>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 name="Google Shape;83;p53"/>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 name="Google Shape;84;p53"/>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 name="Google Shape;85;p53"/>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 name="Google Shape;86;p53"/>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 name="Google Shape;87;p53"/>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8" name="Google Shape;88;p53"/>
          <p:cNvGrpSpPr/>
          <p:nvPr/>
        </p:nvGrpSpPr>
        <p:grpSpPr>
          <a:xfrm>
            <a:off x="8267392" y="3231066"/>
            <a:ext cx="1105976" cy="133969"/>
            <a:chOff x="8183182" y="663852"/>
            <a:chExt cx="1475028" cy="178673"/>
          </a:xfrm>
        </p:grpSpPr>
        <p:grpSp>
          <p:nvGrpSpPr>
            <p:cNvPr id="89" name="Google Shape;89;p53"/>
            <p:cNvGrpSpPr/>
            <p:nvPr/>
          </p:nvGrpSpPr>
          <p:grpSpPr>
            <a:xfrm>
              <a:off x="8183182" y="774425"/>
              <a:ext cx="1178025" cy="68100"/>
              <a:chOff x="2024450" y="204150"/>
              <a:chExt cx="1178025" cy="68100"/>
            </a:xfrm>
          </p:grpSpPr>
          <p:sp>
            <p:nvSpPr>
              <p:cNvPr id="90" name="Google Shape;90;p53"/>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 name="Google Shape;91;p53"/>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 name="Google Shape;92;p53"/>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 name="Google Shape;93;p53"/>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 name="Google Shape;94;p53"/>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 name="Google Shape;95;p53"/>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 name="Google Shape;96;p53"/>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 name="Google Shape;97;p53"/>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 name="Google Shape;98;p53"/>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 name="Google Shape;99;p53"/>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00" name="Google Shape;100;p53"/>
            <p:cNvGrpSpPr/>
            <p:nvPr/>
          </p:nvGrpSpPr>
          <p:grpSpPr>
            <a:xfrm>
              <a:off x="8480185" y="663852"/>
              <a:ext cx="1178025" cy="68100"/>
              <a:chOff x="2024450" y="204150"/>
              <a:chExt cx="1178025" cy="68100"/>
            </a:xfrm>
          </p:grpSpPr>
          <p:sp>
            <p:nvSpPr>
              <p:cNvPr id="101" name="Google Shape;101;p53"/>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 name="Google Shape;102;p53"/>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 name="Google Shape;103;p53"/>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 name="Google Shape;104;p53"/>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 name="Google Shape;105;p53"/>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 name="Google Shape;106;p53"/>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 name="Google Shape;107;p53"/>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 name="Google Shape;108;p53"/>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 name="Google Shape;109;p53"/>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 name="Google Shape;110;p53"/>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111" name="Google Shape;111;p53"/>
          <p:cNvGrpSpPr/>
          <p:nvPr/>
        </p:nvGrpSpPr>
        <p:grpSpPr>
          <a:xfrm rot="5400000">
            <a:off x="8520259" y="3926674"/>
            <a:ext cx="302065" cy="1520982"/>
            <a:chOff x="-108754" y="2690919"/>
            <a:chExt cx="302065" cy="1520982"/>
          </a:xfrm>
        </p:grpSpPr>
        <p:sp>
          <p:nvSpPr>
            <p:cNvPr id="112" name="Google Shape;112;p53"/>
            <p:cNvSpPr/>
            <p:nvPr/>
          </p:nvSpPr>
          <p:spPr>
            <a:xfrm>
              <a:off x="-62388" y="2782841"/>
              <a:ext cx="209364" cy="1335580"/>
            </a:xfrm>
            <a:custGeom>
              <a:avLst/>
              <a:gdLst/>
              <a:ahLst/>
              <a:cxnLst/>
              <a:rect l="l" t="t" r="r" b="b"/>
              <a:pathLst>
                <a:path w="6719" h="42862" fill="none" extrusionOk="0">
                  <a:moveTo>
                    <a:pt x="0" y="42862"/>
                  </a:moveTo>
                  <a:lnTo>
                    <a:pt x="0" y="23799"/>
                  </a:lnTo>
                  <a:lnTo>
                    <a:pt x="6718" y="17056"/>
                  </a:lnTo>
                  <a:lnTo>
                    <a:pt x="6718"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 name="Google Shape;113;p53"/>
            <p:cNvSpPr/>
            <p:nvPr/>
          </p:nvSpPr>
          <p:spPr>
            <a:xfrm>
              <a:off x="101358" y="2690919"/>
              <a:ext cx="91953" cy="91953"/>
            </a:xfrm>
            <a:custGeom>
              <a:avLst/>
              <a:gdLst/>
              <a:ahLst/>
              <a:cxnLst/>
              <a:rect l="l" t="t" r="r" b="b"/>
              <a:pathLst>
                <a:path w="2951" h="2951" fill="none" extrusionOk="0">
                  <a:moveTo>
                    <a:pt x="1463" y="1"/>
                  </a:moveTo>
                  <a:cubicBezTo>
                    <a:pt x="2281" y="1"/>
                    <a:pt x="2951" y="645"/>
                    <a:pt x="2951" y="1463"/>
                  </a:cubicBezTo>
                  <a:cubicBezTo>
                    <a:pt x="2951" y="2281"/>
                    <a:pt x="2281" y="2951"/>
                    <a:pt x="1463" y="2951"/>
                  </a:cubicBezTo>
                  <a:cubicBezTo>
                    <a:pt x="645" y="2951"/>
                    <a:pt x="1" y="2281"/>
                    <a:pt x="1" y="1463"/>
                  </a:cubicBezTo>
                  <a:cubicBezTo>
                    <a:pt x="1" y="645"/>
                    <a:pt x="645" y="1"/>
                    <a:pt x="1463" y="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 name="Google Shape;114;p53"/>
            <p:cNvSpPr/>
            <p:nvPr/>
          </p:nvSpPr>
          <p:spPr>
            <a:xfrm>
              <a:off x="125320" y="2714881"/>
              <a:ext cx="43281" cy="43281"/>
            </a:xfrm>
            <a:custGeom>
              <a:avLst/>
              <a:gdLst/>
              <a:ahLst/>
              <a:cxnLst/>
              <a:rect l="l" t="t" r="r" b="b"/>
              <a:pathLst>
                <a:path w="1389" h="1389" extrusionOk="0">
                  <a:moveTo>
                    <a:pt x="694" y="0"/>
                  </a:moveTo>
                  <a:cubicBezTo>
                    <a:pt x="322" y="0"/>
                    <a:pt x="0" y="322"/>
                    <a:pt x="0" y="694"/>
                  </a:cubicBezTo>
                  <a:cubicBezTo>
                    <a:pt x="0" y="1091"/>
                    <a:pt x="322" y="1388"/>
                    <a:pt x="694" y="1388"/>
                  </a:cubicBezTo>
                  <a:cubicBezTo>
                    <a:pt x="1091" y="1388"/>
                    <a:pt x="1388" y="1091"/>
                    <a:pt x="1388" y="694"/>
                  </a:cubicBezTo>
                  <a:cubicBezTo>
                    <a:pt x="1388" y="322"/>
                    <a:pt x="1091" y="0"/>
                    <a:pt x="694"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 name="Google Shape;115;p53"/>
            <p:cNvSpPr/>
            <p:nvPr/>
          </p:nvSpPr>
          <p:spPr>
            <a:xfrm>
              <a:off x="-108754" y="4119948"/>
              <a:ext cx="91953" cy="91953"/>
            </a:xfrm>
            <a:custGeom>
              <a:avLst/>
              <a:gdLst/>
              <a:ahLst/>
              <a:cxnLst/>
              <a:rect l="l" t="t" r="r" b="b"/>
              <a:pathLst>
                <a:path w="2951" h="2951" fill="none" extrusionOk="0">
                  <a:moveTo>
                    <a:pt x="1488" y="0"/>
                  </a:moveTo>
                  <a:cubicBezTo>
                    <a:pt x="2306" y="0"/>
                    <a:pt x="2951" y="670"/>
                    <a:pt x="2951" y="1463"/>
                  </a:cubicBezTo>
                  <a:cubicBezTo>
                    <a:pt x="2951" y="2281"/>
                    <a:pt x="2306" y="2950"/>
                    <a:pt x="1488" y="2950"/>
                  </a:cubicBezTo>
                  <a:cubicBezTo>
                    <a:pt x="670" y="2950"/>
                    <a:pt x="1" y="2281"/>
                    <a:pt x="1" y="1463"/>
                  </a:cubicBezTo>
                  <a:cubicBezTo>
                    <a:pt x="1" y="670"/>
                    <a:pt x="670" y="0"/>
                    <a:pt x="1488" y="0"/>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 name="Google Shape;116;p53"/>
            <p:cNvSpPr/>
            <p:nvPr/>
          </p:nvSpPr>
          <p:spPr>
            <a:xfrm>
              <a:off x="-84013" y="4144658"/>
              <a:ext cx="43281" cy="42533"/>
            </a:xfrm>
            <a:custGeom>
              <a:avLst/>
              <a:gdLst/>
              <a:ahLst/>
              <a:cxnLst/>
              <a:rect l="l" t="t" r="r" b="b"/>
              <a:pathLst>
                <a:path w="1389" h="1365" extrusionOk="0">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17" name="Google Shape;117;p53"/>
          <p:cNvGrpSpPr/>
          <p:nvPr/>
        </p:nvGrpSpPr>
        <p:grpSpPr>
          <a:xfrm>
            <a:off x="1710357" y="-107958"/>
            <a:ext cx="1520982" cy="302065"/>
            <a:chOff x="5642557" y="-150670"/>
            <a:chExt cx="1520982" cy="302065"/>
          </a:xfrm>
        </p:grpSpPr>
        <p:sp>
          <p:nvSpPr>
            <p:cNvPr id="118" name="Google Shape;118;p53"/>
            <p:cNvSpPr/>
            <p:nvPr/>
          </p:nvSpPr>
          <p:spPr>
            <a:xfrm>
              <a:off x="5736006" y="-104304"/>
              <a:ext cx="1335611" cy="209364"/>
            </a:xfrm>
            <a:custGeom>
              <a:avLst/>
              <a:gdLst/>
              <a:ahLst/>
              <a:cxnLst/>
              <a:rect l="l" t="t" r="r" b="b"/>
              <a:pathLst>
                <a:path w="42863" h="6719" fill="none" extrusionOk="0">
                  <a:moveTo>
                    <a:pt x="1" y="0"/>
                  </a:moveTo>
                  <a:lnTo>
                    <a:pt x="19064" y="0"/>
                  </a:lnTo>
                  <a:lnTo>
                    <a:pt x="25782" y="6718"/>
                  </a:lnTo>
                  <a:lnTo>
                    <a:pt x="42862" y="6718"/>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 name="Google Shape;119;p53"/>
            <p:cNvSpPr/>
            <p:nvPr/>
          </p:nvSpPr>
          <p:spPr>
            <a:xfrm>
              <a:off x="7071586" y="59442"/>
              <a:ext cx="91953" cy="91953"/>
            </a:xfrm>
            <a:custGeom>
              <a:avLst/>
              <a:gdLst/>
              <a:ahLst/>
              <a:cxnLst/>
              <a:rect l="l" t="t" r="r" b="b"/>
              <a:pathLst>
                <a:path w="2951" h="2951" fill="none" extrusionOk="0">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 name="Google Shape;120;p53"/>
            <p:cNvSpPr/>
            <p:nvPr/>
          </p:nvSpPr>
          <p:spPr>
            <a:xfrm>
              <a:off x="7095517" y="84152"/>
              <a:ext cx="43281" cy="42533"/>
            </a:xfrm>
            <a:custGeom>
              <a:avLst/>
              <a:gdLst/>
              <a:ahLst/>
              <a:cxnLst/>
              <a:rect l="l" t="t" r="r" b="b"/>
              <a:pathLst>
                <a:path w="1389" h="1365" extrusionOk="0">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 name="Google Shape;121;p53"/>
            <p:cNvSpPr/>
            <p:nvPr/>
          </p:nvSpPr>
          <p:spPr>
            <a:xfrm>
              <a:off x="5642557" y="-150670"/>
              <a:ext cx="91953" cy="92732"/>
            </a:xfrm>
            <a:custGeom>
              <a:avLst/>
              <a:gdLst/>
              <a:ahLst/>
              <a:cxnLst/>
              <a:rect l="l" t="t" r="r" b="b"/>
              <a:pathLst>
                <a:path w="2951" h="2976" fill="none" extrusionOk="0">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 name="Google Shape;122;p53"/>
            <p:cNvSpPr/>
            <p:nvPr/>
          </p:nvSpPr>
          <p:spPr>
            <a:xfrm>
              <a:off x="5666488" y="-125929"/>
              <a:ext cx="43281" cy="43281"/>
            </a:xfrm>
            <a:custGeom>
              <a:avLst/>
              <a:gdLst/>
              <a:ahLst/>
              <a:cxnLst/>
              <a:rect l="l" t="t" r="r" b="b"/>
              <a:pathLst>
                <a:path w="1389" h="1389" extrusionOk="0">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23" name="Google Shape;123;p53"/>
          <p:cNvGrpSpPr/>
          <p:nvPr/>
        </p:nvGrpSpPr>
        <p:grpSpPr>
          <a:xfrm>
            <a:off x="6420895" y="-1455296"/>
            <a:ext cx="347400" cy="2297800"/>
            <a:chOff x="6420895" y="-1455296"/>
            <a:chExt cx="347400" cy="2297800"/>
          </a:xfrm>
        </p:grpSpPr>
        <p:sp>
          <p:nvSpPr>
            <p:cNvPr id="124" name="Google Shape;124;p53"/>
            <p:cNvSpPr/>
            <p:nvPr/>
          </p:nvSpPr>
          <p:spPr>
            <a:xfrm rot="5400000">
              <a:off x="5457595" y="-491996"/>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 name="Google Shape;125;p53"/>
            <p:cNvSpPr/>
            <p:nvPr/>
          </p:nvSpPr>
          <p:spPr>
            <a:xfrm rot="5400000">
              <a:off x="5736895" y="-188896"/>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26" name="Google Shape;126;p53"/>
          <p:cNvSpPr/>
          <p:nvPr/>
        </p:nvSpPr>
        <p:spPr>
          <a:xfrm rot="10800000">
            <a:off x="1023762" y="4389464"/>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wo columns 1">
  <p:cSld name="BLANK_10">
    <p:spTree>
      <p:nvGrpSpPr>
        <p:cNvPr id="1" name="Shape 801"/>
        <p:cNvGrpSpPr/>
        <p:nvPr/>
      </p:nvGrpSpPr>
      <p:grpSpPr>
        <a:xfrm>
          <a:off x="0" y="0"/>
          <a:ext cx="0" cy="0"/>
          <a:chOff x="0" y="0"/>
          <a:chExt cx="0" cy="0"/>
        </a:xfrm>
      </p:grpSpPr>
      <p:grpSp>
        <p:nvGrpSpPr>
          <p:cNvPr id="802" name="Google Shape;802;p62"/>
          <p:cNvGrpSpPr/>
          <p:nvPr/>
        </p:nvGrpSpPr>
        <p:grpSpPr>
          <a:xfrm>
            <a:off x="-24" y="-27"/>
            <a:ext cx="9143711" cy="5143338"/>
            <a:chOff x="597550" y="708125"/>
            <a:chExt cx="6449225" cy="4193850"/>
          </a:xfrm>
        </p:grpSpPr>
        <p:sp>
          <p:nvSpPr>
            <p:cNvPr id="803" name="Google Shape;803;p62"/>
            <p:cNvSpPr/>
            <p:nvPr/>
          </p:nvSpPr>
          <p:spPr>
            <a:xfrm>
              <a:off x="597550" y="4893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4" name="Google Shape;804;p62"/>
            <p:cNvSpPr/>
            <p:nvPr/>
          </p:nvSpPr>
          <p:spPr>
            <a:xfrm>
              <a:off x="597550" y="4780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5" name="Google Shape;805;p62"/>
            <p:cNvSpPr/>
            <p:nvPr/>
          </p:nvSpPr>
          <p:spPr>
            <a:xfrm>
              <a:off x="597550" y="4667150"/>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6" name="Google Shape;806;p62"/>
            <p:cNvSpPr/>
            <p:nvPr/>
          </p:nvSpPr>
          <p:spPr>
            <a:xfrm>
              <a:off x="597550" y="4553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7" name="Google Shape;807;p62"/>
            <p:cNvSpPr/>
            <p:nvPr/>
          </p:nvSpPr>
          <p:spPr>
            <a:xfrm>
              <a:off x="597550" y="4441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8" name="Google Shape;808;p62"/>
            <p:cNvSpPr/>
            <p:nvPr/>
          </p:nvSpPr>
          <p:spPr>
            <a:xfrm>
              <a:off x="597550" y="4328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9" name="Google Shape;809;p62"/>
            <p:cNvSpPr/>
            <p:nvPr/>
          </p:nvSpPr>
          <p:spPr>
            <a:xfrm>
              <a:off x="597550" y="4215025"/>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0" name="Google Shape;810;p62"/>
            <p:cNvSpPr/>
            <p:nvPr/>
          </p:nvSpPr>
          <p:spPr>
            <a:xfrm>
              <a:off x="597550" y="4101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1" name="Google Shape;811;p62"/>
            <p:cNvSpPr/>
            <p:nvPr/>
          </p:nvSpPr>
          <p:spPr>
            <a:xfrm>
              <a:off x="597550" y="3988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2" name="Google Shape;812;p62"/>
            <p:cNvSpPr/>
            <p:nvPr/>
          </p:nvSpPr>
          <p:spPr>
            <a:xfrm>
              <a:off x="597550" y="3875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3" name="Google Shape;813;p62"/>
            <p:cNvSpPr/>
            <p:nvPr/>
          </p:nvSpPr>
          <p:spPr>
            <a:xfrm>
              <a:off x="597550" y="37621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4" name="Google Shape;814;p62"/>
            <p:cNvSpPr/>
            <p:nvPr/>
          </p:nvSpPr>
          <p:spPr>
            <a:xfrm>
              <a:off x="597550" y="36496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5" name="Google Shape;815;p62"/>
            <p:cNvSpPr/>
            <p:nvPr/>
          </p:nvSpPr>
          <p:spPr>
            <a:xfrm>
              <a:off x="597550" y="35364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6" name="Google Shape;816;p62"/>
            <p:cNvSpPr/>
            <p:nvPr/>
          </p:nvSpPr>
          <p:spPr>
            <a:xfrm>
              <a:off x="597550" y="3423225"/>
              <a:ext cx="6449225" cy="8375"/>
            </a:xfrm>
            <a:custGeom>
              <a:avLst/>
              <a:gdLst/>
              <a:ahLst/>
              <a:cxnLst/>
              <a:rect l="l" t="t" r="r" b="b"/>
              <a:pathLst>
                <a:path w="257969" h="335" extrusionOk="0">
                  <a:moveTo>
                    <a:pt x="0" y="0"/>
                  </a:moveTo>
                  <a:lnTo>
                    <a:pt x="257969" y="0"/>
                  </a:lnTo>
                  <a:lnTo>
                    <a:pt x="257969" y="334"/>
                  </a:lnTo>
                  <a:lnTo>
                    <a:pt x="0" y="334"/>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7" name="Google Shape;817;p62"/>
            <p:cNvSpPr/>
            <p:nvPr/>
          </p:nvSpPr>
          <p:spPr>
            <a:xfrm>
              <a:off x="597550" y="3310000"/>
              <a:ext cx="6449225" cy="8375"/>
            </a:xfrm>
            <a:custGeom>
              <a:avLst/>
              <a:gdLst/>
              <a:ahLst/>
              <a:cxnLst/>
              <a:rect l="l" t="t" r="r" b="b"/>
              <a:pathLst>
                <a:path w="257969" h="335" extrusionOk="0">
                  <a:moveTo>
                    <a:pt x="0" y="0"/>
                  </a:moveTo>
                  <a:lnTo>
                    <a:pt x="257969" y="0"/>
                  </a:lnTo>
                  <a:lnTo>
                    <a:pt x="257969" y="334"/>
                  </a:lnTo>
                  <a:lnTo>
                    <a:pt x="0" y="334"/>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8" name="Google Shape;818;p62"/>
            <p:cNvSpPr/>
            <p:nvPr/>
          </p:nvSpPr>
          <p:spPr>
            <a:xfrm>
              <a:off x="597550" y="3196775"/>
              <a:ext cx="6449225" cy="8375"/>
            </a:xfrm>
            <a:custGeom>
              <a:avLst/>
              <a:gdLst/>
              <a:ahLst/>
              <a:cxnLst/>
              <a:rect l="l" t="t" r="r" b="b"/>
              <a:pathLst>
                <a:path w="257969" h="335" extrusionOk="0">
                  <a:moveTo>
                    <a:pt x="0" y="0"/>
                  </a:moveTo>
                  <a:lnTo>
                    <a:pt x="257969" y="0"/>
                  </a:lnTo>
                  <a:lnTo>
                    <a:pt x="257969" y="334"/>
                  </a:lnTo>
                  <a:lnTo>
                    <a:pt x="0" y="334"/>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9" name="Google Shape;819;p62"/>
            <p:cNvSpPr/>
            <p:nvPr/>
          </p:nvSpPr>
          <p:spPr>
            <a:xfrm>
              <a:off x="597550" y="30835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0" name="Google Shape;820;p62"/>
            <p:cNvSpPr/>
            <p:nvPr/>
          </p:nvSpPr>
          <p:spPr>
            <a:xfrm>
              <a:off x="597550" y="29703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1" name="Google Shape;821;p62"/>
            <p:cNvSpPr/>
            <p:nvPr/>
          </p:nvSpPr>
          <p:spPr>
            <a:xfrm>
              <a:off x="597550" y="28578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2" name="Google Shape;822;p62"/>
            <p:cNvSpPr/>
            <p:nvPr/>
          </p:nvSpPr>
          <p:spPr>
            <a:xfrm>
              <a:off x="597550" y="27446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3" name="Google Shape;823;p62"/>
            <p:cNvSpPr/>
            <p:nvPr/>
          </p:nvSpPr>
          <p:spPr>
            <a:xfrm>
              <a:off x="597550" y="2631400"/>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4" name="Google Shape;824;p62"/>
            <p:cNvSpPr/>
            <p:nvPr/>
          </p:nvSpPr>
          <p:spPr>
            <a:xfrm>
              <a:off x="597550" y="2518175"/>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5" name="Google Shape;825;p62"/>
            <p:cNvSpPr/>
            <p:nvPr/>
          </p:nvSpPr>
          <p:spPr>
            <a:xfrm>
              <a:off x="597550" y="24049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6" name="Google Shape;826;p62"/>
            <p:cNvSpPr/>
            <p:nvPr/>
          </p:nvSpPr>
          <p:spPr>
            <a:xfrm>
              <a:off x="597550" y="22917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7" name="Google Shape;827;p62"/>
            <p:cNvSpPr/>
            <p:nvPr/>
          </p:nvSpPr>
          <p:spPr>
            <a:xfrm>
              <a:off x="597550" y="21792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8" name="Google Shape;828;p62"/>
            <p:cNvSpPr/>
            <p:nvPr/>
          </p:nvSpPr>
          <p:spPr>
            <a:xfrm>
              <a:off x="597550" y="20660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9" name="Google Shape;829;p62"/>
            <p:cNvSpPr/>
            <p:nvPr/>
          </p:nvSpPr>
          <p:spPr>
            <a:xfrm>
              <a:off x="597550" y="1952825"/>
              <a:ext cx="6449225" cy="7625"/>
            </a:xfrm>
            <a:custGeom>
              <a:avLst/>
              <a:gdLst/>
              <a:ahLst/>
              <a:cxnLst/>
              <a:rect l="l" t="t" r="r" b="b"/>
              <a:pathLst>
                <a:path w="257969" h="305" extrusionOk="0">
                  <a:moveTo>
                    <a:pt x="0" y="1"/>
                  </a:moveTo>
                  <a:lnTo>
                    <a:pt x="257969" y="1"/>
                  </a:lnTo>
                  <a:lnTo>
                    <a:pt x="257969" y="304"/>
                  </a:lnTo>
                  <a:lnTo>
                    <a:pt x="0" y="304"/>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0" name="Google Shape;830;p62"/>
            <p:cNvSpPr/>
            <p:nvPr/>
          </p:nvSpPr>
          <p:spPr>
            <a:xfrm>
              <a:off x="597550" y="1839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1" name="Google Shape;831;p62"/>
            <p:cNvSpPr/>
            <p:nvPr/>
          </p:nvSpPr>
          <p:spPr>
            <a:xfrm>
              <a:off x="597550" y="1726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2" name="Google Shape;832;p62"/>
            <p:cNvSpPr/>
            <p:nvPr/>
          </p:nvSpPr>
          <p:spPr>
            <a:xfrm>
              <a:off x="597550" y="16131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3" name="Google Shape;833;p62"/>
            <p:cNvSpPr/>
            <p:nvPr/>
          </p:nvSpPr>
          <p:spPr>
            <a:xfrm>
              <a:off x="597550" y="1499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4" name="Google Shape;834;p62"/>
            <p:cNvSpPr/>
            <p:nvPr/>
          </p:nvSpPr>
          <p:spPr>
            <a:xfrm>
              <a:off x="597550" y="1387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5" name="Google Shape;835;p62"/>
            <p:cNvSpPr/>
            <p:nvPr/>
          </p:nvSpPr>
          <p:spPr>
            <a:xfrm>
              <a:off x="597550" y="1274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6" name="Google Shape;836;p62"/>
            <p:cNvSpPr/>
            <p:nvPr/>
          </p:nvSpPr>
          <p:spPr>
            <a:xfrm>
              <a:off x="597550" y="11610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7" name="Google Shape;837;p62"/>
            <p:cNvSpPr/>
            <p:nvPr/>
          </p:nvSpPr>
          <p:spPr>
            <a:xfrm>
              <a:off x="597550" y="1047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8" name="Google Shape;838;p62"/>
            <p:cNvSpPr/>
            <p:nvPr/>
          </p:nvSpPr>
          <p:spPr>
            <a:xfrm>
              <a:off x="597550" y="934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9" name="Google Shape;839;p62"/>
            <p:cNvSpPr/>
            <p:nvPr/>
          </p:nvSpPr>
          <p:spPr>
            <a:xfrm>
              <a:off x="597550" y="821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0" name="Google Shape;840;p62"/>
            <p:cNvSpPr/>
            <p:nvPr/>
          </p:nvSpPr>
          <p:spPr>
            <a:xfrm>
              <a:off x="597550" y="708125"/>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41" name="Google Shape;841;p62"/>
          <p:cNvSpPr txBox="1">
            <a:spLocks noGrp="1"/>
          </p:cNvSpPr>
          <p:nvPr>
            <p:ph type="title"/>
          </p:nvPr>
        </p:nvSpPr>
        <p:spPr>
          <a:xfrm>
            <a:off x="1773100" y="2597100"/>
            <a:ext cx="1885800" cy="2739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000"/>
              <a:buNone/>
              <a:defRPr sz="1800"/>
            </a:lvl1pPr>
            <a:lvl2pPr lvl="1" algn="ctr">
              <a:lnSpc>
                <a:spcPct val="100000"/>
              </a:lnSpc>
              <a:spcBef>
                <a:spcPts val="0"/>
              </a:spcBef>
              <a:spcAft>
                <a:spcPts val="0"/>
              </a:spcAft>
              <a:buSzPts val="2000"/>
              <a:buNone/>
              <a:defRPr sz="2000"/>
            </a:lvl2pPr>
            <a:lvl3pPr lvl="2" algn="ctr">
              <a:lnSpc>
                <a:spcPct val="100000"/>
              </a:lnSpc>
              <a:spcBef>
                <a:spcPts val="0"/>
              </a:spcBef>
              <a:spcAft>
                <a:spcPts val="0"/>
              </a:spcAft>
              <a:buSzPts val="2000"/>
              <a:buNone/>
              <a:defRPr sz="2000"/>
            </a:lvl3pPr>
            <a:lvl4pPr lvl="3" algn="ctr">
              <a:lnSpc>
                <a:spcPct val="100000"/>
              </a:lnSpc>
              <a:spcBef>
                <a:spcPts val="0"/>
              </a:spcBef>
              <a:spcAft>
                <a:spcPts val="0"/>
              </a:spcAft>
              <a:buSzPts val="2000"/>
              <a:buNone/>
              <a:defRPr sz="2000"/>
            </a:lvl4pPr>
            <a:lvl5pPr lvl="4" algn="ctr">
              <a:lnSpc>
                <a:spcPct val="100000"/>
              </a:lnSpc>
              <a:spcBef>
                <a:spcPts val="0"/>
              </a:spcBef>
              <a:spcAft>
                <a:spcPts val="0"/>
              </a:spcAft>
              <a:buSzPts val="2000"/>
              <a:buNone/>
              <a:defRPr sz="2000"/>
            </a:lvl5pPr>
            <a:lvl6pPr lvl="5" algn="ctr">
              <a:lnSpc>
                <a:spcPct val="100000"/>
              </a:lnSpc>
              <a:spcBef>
                <a:spcPts val="0"/>
              </a:spcBef>
              <a:spcAft>
                <a:spcPts val="0"/>
              </a:spcAft>
              <a:buSzPts val="2000"/>
              <a:buNone/>
              <a:defRPr sz="2000"/>
            </a:lvl6pPr>
            <a:lvl7pPr lvl="6" algn="ctr">
              <a:lnSpc>
                <a:spcPct val="100000"/>
              </a:lnSpc>
              <a:spcBef>
                <a:spcPts val="0"/>
              </a:spcBef>
              <a:spcAft>
                <a:spcPts val="0"/>
              </a:spcAft>
              <a:buSzPts val="2000"/>
              <a:buNone/>
              <a:defRPr sz="2000"/>
            </a:lvl7pPr>
            <a:lvl8pPr lvl="7" algn="ctr">
              <a:lnSpc>
                <a:spcPct val="100000"/>
              </a:lnSpc>
              <a:spcBef>
                <a:spcPts val="0"/>
              </a:spcBef>
              <a:spcAft>
                <a:spcPts val="0"/>
              </a:spcAft>
              <a:buSzPts val="2000"/>
              <a:buNone/>
              <a:defRPr sz="2000"/>
            </a:lvl8pPr>
            <a:lvl9pPr lvl="8" algn="ctr">
              <a:lnSpc>
                <a:spcPct val="100000"/>
              </a:lnSpc>
              <a:spcBef>
                <a:spcPts val="0"/>
              </a:spcBef>
              <a:spcAft>
                <a:spcPts val="0"/>
              </a:spcAft>
              <a:buSzPts val="2000"/>
              <a:buNone/>
              <a:defRPr sz="2000"/>
            </a:lvl9pPr>
          </a:lstStyle>
          <a:p>
            <a:endParaRPr/>
          </a:p>
        </p:txBody>
      </p:sp>
      <p:sp>
        <p:nvSpPr>
          <p:cNvPr id="842" name="Google Shape;842;p62"/>
          <p:cNvSpPr txBox="1">
            <a:spLocks noGrp="1"/>
          </p:cNvSpPr>
          <p:nvPr>
            <p:ph type="subTitle" idx="1"/>
          </p:nvPr>
        </p:nvSpPr>
        <p:spPr>
          <a:xfrm>
            <a:off x="1173396" y="1500310"/>
            <a:ext cx="3085200" cy="974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843" name="Google Shape;843;p62"/>
          <p:cNvSpPr txBox="1">
            <a:spLocks noGrp="1"/>
          </p:cNvSpPr>
          <p:nvPr>
            <p:ph type="title" idx="2"/>
          </p:nvPr>
        </p:nvSpPr>
        <p:spPr>
          <a:xfrm>
            <a:off x="5491225" y="3013625"/>
            <a:ext cx="1885800" cy="2739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000"/>
              <a:buNone/>
              <a:defRPr sz="1800"/>
            </a:lvl1pPr>
            <a:lvl2pPr lvl="1" algn="ctr">
              <a:lnSpc>
                <a:spcPct val="100000"/>
              </a:lnSpc>
              <a:spcBef>
                <a:spcPts val="0"/>
              </a:spcBef>
              <a:spcAft>
                <a:spcPts val="0"/>
              </a:spcAft>
              <a:buSzPts val="2000"/>
              <a:buNone/>
              <a:defRPr sz="2000"/>
            </a:lvl2pPr>
            <a:lvl3pPr lvl="2" algn="ctr">
              <a:lnSpc>
                <a:spcPct val="100000"/>
              </a:lnSpc>
              <a:spcBef>
                <a:spcPts val="0"/>
              </a:spcBef>
              <a:spcAft>
                <a:spcPts val="0"/>
              </a:spcAft>
              <a:buSzPts val="2000"/>
              <a:buNone/>
              <a:defRPr sz="2000"/>
            </a:lvl3pPr>
            <a:lvl4pPr lvl="3" algn="ctr">
              <a:lnSpc>
                <a:spcPct val="100000"/>
              </a:lnSpc>
              <a:spcBef>
                <a:spcPts val="0"/>
              </a:spcBef>
              <a:spcAft>
                <a:spcPts val="0"/>
              </a:spcAft>
              <a:buSzPts val="2000"/>
              <a:buNone/>
              <a:defRPr sz="2000"/>
            </a:lvl4pPr>
            <a:lvl5pPr lvl="4" algn="ctr">
              <a:lnSpc>
                <a:spcPct val="100000"/>
              </a:lnSpc>
              <a:spcBef>
                <a:spcPts val="0"/>
              </a:spcBef>
              <a:spcAft>
                <a:spcPts val="0"/>
              </a:spcAft>
              <a:buSzPts val="2000"/>
              <a:buNone/>
              <a:defRPr sz="2000"/>
            </a:lvl5pPr>
            <a:lvl6pPr lvl="5" algn="ctr">
              <a:lnSpc>
                <a:spcPct val="100000"/>
              </a:lnSpc>
              <a:spcBef>
                <a:spcPts val="0"/>
              </a:spcBef>
              <a:spcAft>
                <a:spcPts val="0"/>
              </a:spcAft>
              <a:buSzPts val="2000"/>
              <a:buNone/>
              <a:defRPr sz="2000"/>
            </a:lvl6pPr>
            <a:lvl7pPr lvl="6" algn="ctr">
              <a:lnSpc>
                <a:spcPct val="100000"/>
              </a:lnSpc>
              <a:spcBef>
                <a:spcPts val="0"/>
              </a:spcBef>
              <a:spcAft>
                <a:spcPts val="0"/>
              </a:spcAft>
              <a:buSzPts val="2000"/>
              <a:buNone/>
              <a:defRPr sz="2000"/>
            </a:lvl7pPr>
            <a:lvl8pPr lvl="7" algn="ctr">
              <a:lnSpc>
                <a:spcPct val="100000"/>
              </a:lnSpc>
              <a:spcBef>
                <a:spcPts val="0"/>
              </a:spcBef>
              <a:spcAft>
                <a:spcPts val="0"/>
              </a:spcAft>
              <a:buSzPts val="2000"/>
              <a:buNone/>
              <a:defRPr sz="2000"/>
            </a:lvl8pPr>
            <a:lvl9pPr lvl="8" algn="ctr">
              <a:lnSpc>
                <a:spcPct val="100000"/>
              </a:lnSpc>
              <a:spcBef>
                <a:spcPts val="0"/>
              </a:spcBef>
              <a:spcAft>
                <a:spcPts val="0"/>
              </a:spcAft>
              <a:buSzPts val="2000"/>
              <a:buNone/>
              <a:defRPr sz="2000"/>
            </a:lvl9pPr>
          </a:lstStyle>
          <a:p>
            <a:endParaRPr/>
          </a:p>
        </p:txBody>
      </p:sp>
      <p:sp>
        <p:nvSpPr>
          <p:cNvPr id="844" name="Google Shape;844;p62"/>
          <p:cNvSpPr txBox="1">
            <a:spLocks noGrp="1"/>
          </p:cNvSpPr>
          <p:nvPr>
            <p:ph type="subTitle" idx="3"/>
          </p:nvPr>
        </p:nvSpPr>
        <p:spPr>
          <a:xfrm>
            <a:off x="4891521" y="3409635"/>
            <a:ext cx="3085200" cy="974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grpSp>
        <p:nvGrpSpPr>
          <p:cNvPr id="845" name="Google Shape;845;p62"/>
          <p:cNvGrpSpPr/>
          <p:nvPr/>
        </p:nvGrpSpPr>
        <p:grpSpPr>
          <a:xfrm>
            <a:off x="-11" y="4386462"/>
            <a:ext cx="1284436" cy="586800"/>
            <a:chOff x="-11" y="4386462"/>
            <a:chExt cx="1284436" cy="586800"/>
          </a:xfrm>
        </p:grpSpPr>
        <p:sp>
          <p:nvSpPr>
            <p:cNvPr id="846" name="Google Shape;846;p62"/>
            <p:cNvSpPr/>
            <p:nvPr/>
          </p:nvSpPr>
          <p:spPr>
            <a:xfrm rot="-5400000">
              <a:off x="348812" y="4037649"/>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847" name="Google Shape;847;p62"/>
            <p:cNvGrpSpPr/>
            <p:nvPr/>
          </p:nvGrpSpPr>
          <p:grpSpPr>
            <a:xfrm rot="10800000">
              <a:off x="-11" y="4558826"/>
              <a:ext cx="883262" cy="242091"/>
              <a:chOff x="2300350" y="2601250"/>
              <a:chExt cx="2275275" cy="623625"/>
            </a:xfrm>
          </p:grpSpPr>
          <p:sp>
            <p:nvSpPr>
              <p:cNvPr id="848" name="Google Shape;848;p62"/>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9" name="Google Shape;849;p62"/>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0" name="Google Shape;850;p62"/>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1" name="Google Shape;851;p62"/>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2" name="Google Shape;852;p62"/>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3" name="Google Shape;853;p62"/>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854" name="Google Shape;854;p62"/>
          <p:cNvGrpSpPr/>
          <p:nvPr/>
        </p:nvGrpSpPr>
        <p:grpSpPr>
          <a:xfrm>
            <a:off x="1852307" y="-114308"/>
            <a:ext cx="1520982" cy="302065"/>
            <a:chOff x="5642557" y="-150670"/>
            <a:chExt cx="1520982" cy="302065"/>
          </a:xfrm>
        </p:grpSpPr>
        <p:sp>
          <p:nvSpPr>
            <p:cNvPr id="855" name="Google Shape;855;p62"/>
            <p:cNvSpPr/>
            <p:nvPr/>
          </p:nvSpPr>
          <p:spPr>
            <a:xfrm>
              <a:off x="5736006" y="-104304"/>
              <a:ext cx="1335611" cy="209364"/>
            </a:xfrm>
            <a:custGeom>
              <a:avLst/>
              <a:gdLst/>
              <a:ahLst/>
              <a:cxnLst/>
              <a:rect l="l" t="t" r="r" b="b"/>
              <a:pathLst>
                <a:path w="42863" h="6719" fill="none" extrusionOk="0">
                  <a:moveTo>
                    <a:pt x="1" y="0"/>
                  </a:moveTo>
                  <a:lnTo>
                    <a:pt x="19064" y="0"/>
                  </a:lnTo>
                  <a:lnTo>
                    <a:pt x="25782" y="6718"/>
                  </a:lnTo>
                  <a:lnTo>
                    <a:pt x="42862" y="6718"/>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6" name="Google Shape;856;p62"/>
            <p:cNvSpPr/>
            <p:nvPr/>
          </p:nvSpPr>
          <p:spPr>
            <a:xfrm>
              <a:off x="7071586" y="59442"/>
              <a:ext cx="91953" cy="91953"/>
            </a:xfrm>
            <a:custGeom>
              <a:avLst/>
              <a:gdLst/>
              <a:ahLst/>
              <a:cxnLst/>
              <a:rect l="l" t="t" r="r" b="b"/>
              <a:pathLst>
                <a:path w="2951" h="2951" fill="none" extrusionOk="0">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7" name="Google Shape;857;p62"/>
            <p:cNvSpPr/>
            <p:nvPr/>
          </p:nvSpPr>
          <p:spPr>
            <a:xfrm>
              <a:off x="7095517" y="84152"/>
              <a:ext cx="43281" cy="42533"/>
            </a:xfrm>
            <a:custGeom>
              <a:avLst/>
              <a:gdLst/>
              <a:ahLst/>
              <a:cxnLst/>
              <a:rect l="l" t="t" r="r" b="b"/>
              <a:pathLst>
                <a:path w="1389" h="1365" extrusionOk="0">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8" name="Google Shape;858;p62"/>
            <p:cNvSpPr/>
            <p:nvPr/>
          </p:nvSpPr>
          <p:spPr>
            <a:xfrm>
              <a:off x="5642557" y="-150670"/>
              <a:ext cx="91953" cy="92732"/>
            </a:xfrm>
            <a:custGeom>
              <a:avLst/>
              <a:gdLst/>
              <a:ahLst/>
              <a:cxnLst/>
              <a:rect l="l" t="t" r="r" b="b"/>
              <a:pathLst>
                <a:path w="2951" h="2976" fill="none" extrusionOk="0">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9" name="Google Shape;859;p62"/>
            <p:cNvSpPr/>
            <p:nvPr/>
          </p:nvSpPr>
          <p:spPr>
            <a:xfrm>
              <a:off x="5666488" y="-125929"/>
              <a:ext cx="43281" cy="43281"/>
            </a:xfrm>
            <a:custGeom>
              <a:avLst/>
              <a:gdLst/>
              <a:ahLst/>
              <a:cxnLst/>
              <a:rect l="l" t="t" r="r" b="b"/>
              <a:pathLst>
                <a:path w="1389" h="1389" extrusionOk="0">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60" name="Google Shape;860;p62"/>
          <p:cNvGrpSpPr/>
          <p:nvPr/>
        </p:nvGrpSpPr>
        <p:grpSpPr>
          <a:xfrm rot="5400000">
            <a:off x="85100" y="1523550"/>
            <a:ext cx="98902" cy="553090"/>
            <a:chOff x="4898850" y="4820550"/>
            <a:chExt cx="98902" cy="553090"/>
          </a:xfrm>
        </p:grpSpPr>
        <p:sp>
          <p:nvSpPr>
            <p:cNvPr id="861" name="Google Shape;861;p62"/>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2" name="Google Shape;862;p62"/>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3" name="Google Shape;863;p62"/>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4" name="Google Shape;864;p62"/>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5" name="Google Shape;865;p62"/>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66" name="Google Shape;866;p62"/>
          <p:cNvSpPr/>
          <p:nvPr/>
        </p:nvSpPr>
        <p:spPr>
          <a:xfrm>
            <a:off x="471087" y="-11"/>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7" name="Google Shape;867;p62"/>
          <p:cNvSpPr/>
          <p:nvPr/>
        </p:nvSpPr>
        <p:spPr>
          <a:xfrm>
            <a:off x="-1281605" y="3790979"/>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8" name="Google Shape;868;p62"/>
          <p:cNvSpPr/>
          <p:nvPr/>
        </p:nvSpPr>
        <p:spPr>
          <a:xfrm rot="10800000">
            <a:off x="8557211" y="3859075"/>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9" name="Google Shape;869;p62"/>
          <p:cNvSpPr/>
          <p:nvPr/>
        </p:nvSpPr>
        <p:spPr>
          <a:xfrm rot="5400000">
            <a:off x="8206162" y="-348811"/>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870" name="Google Shape;870;p62"/>
          <p:cNvGrpSpPr/>
          <p:nvPr/>
        </p:nvGrpSpPr>
        <p:grpSpPr>
          <a:xfrm rot="5400000">
            <a:off x="8520259" y="3926674"/>
            <a:ext cx="302065" cy="1520982"/>
            <a:chOff x="-108754" y="2690919"/>
            <a:chExt cx="302065" cy="1520982"/>
          </a:xfrm>
        </p:grpSpPr>
        <p:sp>
          <p:nvSpPr>
            <p:cNvPr id="871" name="Google Shape;871;p62"/>
            <p:cNvSpPr/>
            <p:nvPr/>
          </p:nvSpPr>
          <p:spPr>
            <a:xfrm>
              <a:off x="-62388" y="2782841"/>
              <a:ext cx="209364" cy="1335580"/>
            </a:xfrm>
            <a:custGeom>
              <a:avLst/>
              <a:gdLst/>
              <a:ahLst/>
              <a:cxnLst/>
              <a:rect l="l" t="t" r="r" b="b"/>
              <a:pathLst>
                <a:path w="6719" h="42862" fill="none" extrusionOk="0">
                  <a:moveTo>
                    <a:pt x="0" y="42862"/>
                  </a:moveTo>
                  <a:lnTo>
                    <a:pt x="0" y="23799"/>
                  </a:lnTo>
                  <a:lnTo>
                    <a:pt x="6718" y="17056"/>
                  </a:lnTo>
                  <a:lnTo>
                    <a:pt x="6718"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2" name="Google Shape;872;p62"/>
            <p:cNvSpPr/>
            <p:nvPr/>
          </p:nvSpPr>
          <p:spPr>
            <a:xfrm>
              <a:off x="101358" y="2690919"/>
              <a:ext cx="91953" cy="91953"/>
            </a:xfrm>
            <a:custGeom>
              <a:avLst/>
              <a:gdLst/>
              <a:ahLst/>
              <a:cxnLst/>
              <a:rect l="l" t="t" r="r" b="b"/>
              <a:pathLst>
                <a:path w="2951" h="2951" fill="none" extrusionOk="0">
                  <a:moveTo>
                    <a:pt x="1463" y="1"/>
                  </a:moveTo>
                  <a:cubicBezTo>
                    <a:pt x="2281" y="1"/>
                    <a:pt x="2951" y="645"/>
                    <a:pt x="2951" y="1463"/>
                  </a:cubicBezTo>
                  <a:cubicBezTo>
                    <a:pt x="2951" y="2281"/>
                    <a:pt x="2281" y="2951"/>
                    <a:pt x="1463" y="2951"/>
                  </a:cubicBezTo>
                  <a:cubicBezTo>
                    <a:pt x="645" y="2951"/>
                    <a:pt x="1" y="2281"/>
                    <a:pt x="1" y="1463"/>
                  </a:cubicBezTo>
                  <a:cubicBezTo>
                    <a:pt x="1" y="645"/>
                    <a:pt x="645" y="1"/>
                    <a:pt x="1463" y="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3" name="Google Shape;873;p62"/>
            <p:cNvSpPr/>
            <p:nvPr/>
          </p:nvSpPr>
          <p:spPr>
            <a:xfrm>
              <a:off x="125320" y="2714881"/>
              <a:ext cx="43281" cy="43281"/>
            </a:xfrm>
            <a:custGeom>
              <a:avLst/>
              <a:gdLst/>
              <a:ahLst/>
              <a:cxnLst/>
              <a:rect l="l" t="t" r="r" b="b"/>
              <a:pathLst>
                <a:path w="1389" h="1389" extrusionOk="0">
                  <a:moveTo>
                    <a:pt x="694" y="0"/>
                  </a:moveTo>
                  <a:cubicBezTo>
                    <a:pt x="322" y="0"/>
                    <a:pt x="0" y="322"/>
                    <a:pt x="0" y="694"/>
                  </a:cubicBezTo>
                  <a:cubicBezTo>
                    <a:pt x="0" y="1091"/>
                    <a:pt x="322" y="1388"/>
                    <a:pt x="694" y="1388"/>
                  </a:cubicBezTo>
                  <a:cubicBezTo>
                    <a:pt x="1091" y="1388"/>
                    <a:pt x="1388" y="1091"/>
                    <a:pt x="1388" y="694"/>
                  </a:cubicBezTo>
                  <a:cubicBezTo>
                    <a:pt x="1388" y="322"/>
                    <a:pt x="1091" y="0"/>
                    <a:pt x="694"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4" name="Google Shape;874;p62"/>
            <p:cNvSpPr/>
            <p:nvPr/>
          </p:nvSpPr>
          <p:spPr>
            <a:xfrm>
              <a:off x="-108754" y="4119948"/>
              <a:ext cx="91953" cy="91953"/>
            </a:xfrm>
            <a:custGeom>
              <a:avLst/>
              <a:gdLst/>
              <a:ahLst/>
              <a:cxnLst/>
              <a:rect l="l" t="t" r="r" b="b"/>
              <a:pathLst>
                <a:path w="2951" h="2951" fill="none" extrusionOk="0">
                  <a:moveTo>
                    <a:pt x="1488" y="0"/>
                  </a:moveTo>
                  <a:cubicBezTo>
                    <a:pt x="2306" y="0"/>
                    <a:pt x="2951" y="670"/>
                    <a:pt x="2951" y="1463"/>
                  </a:cubicBezTo>
                  <a:cubicBezTo>
                    <a:pt x="2951" y="2281"/>
                    <a:pt x="2306" y="2950"/>
                    <a:pt x="1488" y="2950"/>
                  </a:cubicBezTo>
                  <a:cubicBezTo>
                    <a:pt x="670" y="2950"/>
                    <a:pt x="1" y="2281"/>
                    <a:pt x="1" y="1463"/>
                  </a:cubicBezTo>
                  <a:cubicBezTo>
                    <a:pt x="1" y="670"/>
                    <a:pt x="670" y="0"/>
                    <a:pt x="1488" y="0"/>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5" name="Google Shape;875;p62"/>
            <p:cNvSpPr/>
            <p:nvPr/>
          </p:nvSpPr>
          <p:spPr>
            <a:xfrm>
              <a:off x="-84013" y="4144658"/>
              <a:ext cx="43281" cy="42533"/>
            </a:xfrm>
            <a:custGeom>
              <a:avLst/>
              <a:gdLst/>
              <a:ahLst/>
              <a:cxnLst/>
              <a:rect l="l" t="t" r="r" b="b"/>
              <a:pathLst>
                <a:path w="1389" h="1365" extrusionOk="0">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76" name="Google Shape;876;p62"/>
          <p:cNvSpPr txBox="1">
            <a:spLocks noGrp="1"/>
          </p:cNvSpPr>
          <p:nvPr>
            <p:ph type="title" idx="4"/>
          </p:nvPr>
        </p:nvSpPr>
        <p:spPr>
          <a:xfrm>
            <a:off x="713100" y="539400"/>
            <a:ext cx="7717800" cy="572700"/>
          </a:xfrm>
          <a:prstGeom prst="rect">
            <a:avLst/>
          </a:prstGeom>
          <a:noFill/>
          <a:ln>
            <a:noFill/>
          </a:ln>
          <a:effectLst>
            <a:outerShdw blurRad="142875" algn="bl" rotWithShape="0">
              <a:schemeClr val="accent2">
                <a:alpha val="49803"/>
              </a:schemeClr>
            </a:outerShdw>
          </a:effectLst>
        </p:spPr>
        <p:txBody>
          <a:bodyPr spcFirstLastPara="1" wrap="square" lIns="91425" tIns="91425" rIns="91425" bIns="91425" anchor="ctr" anchorCtr="0">
            <a:noAutofit/>
          </a:bodyPr>
          <a:lstStyle>
            <a:lvl1pPr lvl="0" algn="ctr">
              <a:lnSpc>
                <a:spcPct val="100000"/>
              </a:lnSpc>
              <a:spcBef>
                <a:spcPts val="0"/>
              </a:spcBef>
              <a:spcAft>
                <a:spcPts val="0"/>
              </a:spcAft>
              <a:buSzPts val="3200"/>
              <a:buNone/>
              <a:defRPr/>
            </a:lvl1pPr>
            <a:lvl2pPr lvl="1" algn="l">
              <a:lnSpc>
                <a:spcPct val="100000"/>
              </a:lnSpc>
              <a:spcBef>
                <a:spcPts val="0"/>
              </a:spcBef>
              <a:spcAft>
                <a:spcPts val="0"/>
              </a:spcAft>
              <a:buSzPts val="3200"/>
              <a:buNone/>
              <a:defRPr/>
            </a:lvl2pPr>
            <a:lvl3pPr lvl="2" algn="l">
              <a:lnSpc>
                <a:spcPct val="100000"/>
              </a:lnSpc>
              <a:spcBef>
                <a:spcPts val="0"/>
              </a:spcBef>
              <a:spcAft>
                <a:spcPts val="0"/>
              </a:spcAft>
              <a:buSzPts val="3200"/>
              <a:buNone/>
              <a:defRPr/>
            </a:lvl3pPr>
            <a:lvl4pPr lvl="3" algn="l">
              <a:lnSpc>
                <a:spcPct val="100000"/>
              </a:lnSpc>
              <a:spcBef>
                <a:spcPts val="0"/>
              </a:spcBef>
              <a:spcAft>
                <a:spcPts val="0"/>
              </a:spcAft>
              <a:buSzPts val="3200"/>
              <a:buNone/>
              <a:defRPr/>
            </a:lvl4pPr>
            <a:lvl5pPr lvl="4" algn="l">
              <a:lnSpc>
                <a:spcPct val="100000"/>
              </a:lnSpc>
              <a:spcBef>
                <a:spcPts val="0"/>
              </a:spcBef>
              <a:spcAft>
                <a:spcPts val="0"/>
              </a:spcAft>
              <a:buSzPts val="3200"/>
              <a:buNone/>
              <a:defRPr/>
            </a:lvl5pPr>
            <a:lvl6pPr lvl="5" algn="l">
              <a:lnSpc>
                <a:spcPct val="100000"/>
              </a:lnSpc>
              <a:spcBef>
                <a:spcPts val="0"/>
              </a:spcBef>
              <a:spcAft>
                <a:spcPts val="0"/>
              </a:spcAft>
              <a:buSzPts val="3200"/>
              <a:buNone/>
              <a:defRPr/>
            </a:lvl6pPr>
            <a:lvl7pPr lvl="6" algn="l">
              <a:lnSpc>
                <a:spcPct val="100000"/>
              </a:lnSpc>
              <a:spcBef>
                <a:spcPts val="0"/>
              </a:spcBef>
              <a:spcAft>
                <a:spcPts val="0"/>
              </a:spcAft>
              <a:buSzPts val="3200"/>
              <a:buNone/>
              <a:defRPr/>
            </a:lvl7pPr>
            <a:lvl8pPr lvl="7" algn="l">
              <a:lnSpc>
                <a:spcPct val="100000"/>
              </a:lnSpc>
              <a:spcBef>
                <a:spcPts val="0"/>
              </a:spcBef>
              <a:spcAft>
                <a:spcPts val="0"/>
              </a:spcAft>
              <a:buSzPts val="3200"/>
              <a:buNone/>
              <a:defRPr/>
            </a:lvl8pPr>
            <a:lvl9pPr lvl="8" algn="l">
              <a:lnSpc>
                <a:spcPct val="100000"/>
              </a:lnSpc>
              <a:spcBef>
                <a:spcPts val="0"/>
              </a:spcBef>
              <a:spcAft>
                <a:spcPts val="0"/>
              </a:spcAft>
              <a:buSzPts val="32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Quote">
  <p:cSld name="BLANK_3">
    <p:spTree>
      <p:nvGrpSpPr>
        <p:cNvPr id="1" name="Shape 877"/>
        <p:cNvGrpSpPr/>
        <p:nvPr/>
      </p:nvGrpSpPr>
      <p:grpSpPr>
        <a:xfrm>
          <a:off x="0" y="0"/>
          <a:ext cx="0" cy="0"/>
          <a:chOff x="0" y="0"/>
          <a:chExt cx="0" cy="0"/>
        </a:xfrm>
      </p:grpSpPr>
      <p:grpSp>
        <p:nvGrpSpPr>
          <p:cNvPr id="878" name="Google Shape;878;p63"/>
          <p:cNvGrpSpPr/>
          <p:nvPr/>
        </p:nvGrpSpPr>
        <p:grpSpPr>
          <a:xfrm>
            <a:off x="-24" y="-27"/>
            <a:ext cx="9143711" cy="5143338"/>
            <a:chOff x="597550" y="708125"/>
            <a:chExt cx="6449225" cy="4193850"/>
          </a:xfrm>
        </p:grpSpPr>
        <p:sp>
          <p:nvSpPr>
            <p:cNvPr id="879" name="Google Shape;879;p63"/>
            <p:cNvSpPr/>
            <p:nvPr/>
          </p:nvSpPr>
          <p:spPr>
            <a:xfrm>
              <a:off x="597550" y="4893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0" name="Google Shape;880;p63"/>
            <p:cNvSpPr/>
            <p:nvPr/>
          </p:nvSpPr>
          <p:spPr>
            <a:xfrm>
              <a:off x="597550" y="4780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1" name="Google Shape;881;p63"/>
            <p:cNvSpPr/>
            <p:nvPr/>
          </p:nvSpPr>
          <p:spPr>
            <a:xfrm>
              <a:off x="597550" y="4667150"/>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2" name="Google Shape;882;p63"/>
            <p:cNvSpPr/>
            <p:nvPr/>
          </p:nvSpPr>
          <p:spPr>
            <a:xfrm>
              <a:off x="597550" y="4553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3" name="Google Shape;883;p63"/>
            <p:cNvSpPr/>
            <p:nvPr/>
          </p:nvSpPr>
          <p:spPr>
            <a:xfrm>
              <a:off x="597550" y="4441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4" name="Google Shape;884;p63"/>
            <p:cNvSpPr/>
            <p:nvPr/>
          </p:nvSpPr>
          <p:spPr>
            <a:xfrm>
              <a:off x="597550" y="4328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5" name="Google Shape;885;p63"/>
            <p:cNvSpPr/>
            <p:nvPr/>
          </p:nvSpPr>
          <p:spPr>
            <a:xfrm>
              <a:off x="597550" y="4215025"/>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6" name="Google Shape;886;p63"/>
            <p:cNvSpPr/>
            <p:nvPr/>
          </p:nvSpPr>
          <p:spPr>
            <a:xfrm>
              <a:off x="597550" y="4101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7" name="Google Shape;887;p63"/>
            <p:cNvSpPr/>
            <p:nvPr/>
          </p:nvSpPr>
          <p:spPr>
            <a:xfrm>
              <a:off x="597550" y="3988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8" name="Google Shape;888;p63"/>
            <p:cNvSpPr/>
            <p:nvPr/>
          </p:nvSpPr>
          <p:spPr>
            <a:xfrm>
              <a:off x="597550" y="3875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9" name="Google Shape;889;p63"/>
            <p:cNvSpPr/>
            <p:nvPr/>
          </p:nvSpPr>
          <p:spPr>
            <a:xfrm>
              <a:off x="597550" y="37621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0" name="Google Shape;890;p63"/>
            <p:cNvSpPr/>
            <p:nvPr/>
          </p:nvSpPr>
          <p:spPr>
            <a:xfrm>
              <a:off x="597550" y="36496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1" name="Google Shape;891;p63"/>
            <p:cNvSpPr/>
            <p:nvPr/>
          </p:nvSpPr>
          <p:spPr>
            <a:xfrm>
              <a:off x="597550" y="35364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2" name="Google Shape;892;p63"/>
            <p:cNvSpPr/>
            <p:nvPr/>
          </p:nvSpPr>
          <p:spPr>
            <a:xfrm>
              <a:off x="597550" y="3423225"/>
              <a:ext cx="6449225" cy="8375"/>
            </a:xfrm>
            <a:custGeom>
              <a:avLst/>
              <a:gdLst/>
              <a:ahLst/>
              <a:cxnLst/>
              <a:rect l="l" t="t" r="r" b="b"/>
              <a:pathLst>
                <a:path w="257969" h="335" extrusionOk="0">
                  <a:moveTo>
                    <a:pt x="0" y="0"/>
                  </a:moveTo>
                  <a:lnTo>
                    <a:pt x="257969" y="0"/>
                  </a:lnTo>
                  <a:lnTo>
                    <a:pt x="257969" y="334"/>
                  </a:lnTo>
                  <a:lnTo>
                    <a:pt x="0" y="334"/>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3" name="Google Shape;893;p63"/>
            <p:cNvSpPr/>
            <p:nvPr/>
          </p:nvSpPr>
          <p:spPr>
            <a:xfrm>
              <a:off x="597550" y="3310000"/>
              <a:ext cx="6449225" cy="8375"/>
            </a:xfrm>
            <a:custGeom>
              <a:avLst/>
              <a:gdLst/>
              <a:ahLst/>
              <a:cxnLst/>
              <a:rect l="l" t="t" r="r" b="b"/>
              <a:pathLst>
                <a:path w="257969" h="335" extrusionOk="0">
                  <a:moveTo>
                    <a:pt x="0" y="0"/>
                  </a:moveTo>
                  <a:lnTo>
                    <a:pt x="257969" y="0"/>
                  </a:lnTo>
                  <a:lnTo>
                    <a:pt x="257969" y="334"/>
                  </a:lnTo>
                  <a:lnTo>
                    <a:pt x="0" y="334"/>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4" name="Google Shape;894;p63"/>
            <p:cNvSpPr/>
            <p:nvPr/>
          </p:nvSpPr>
          <p:spPr>
            <a:xfrm>
              <a:off x="597550" y="3196775"/>
              <a:ext cx="6449225" cy="8375"/>
            </a:xfrm>
            <a:custGeom>
              <a:avLst/>
              <a:gdLst/>
              <a:ahLst/>
              <a:cxnLst/>
              <a:rect l="l" t="t" r="r" b="b"/>
              <a:pathLst>
                <a:path w="257969" h="335" extrusionOk="0">
                  <a:moveTo>
                    <a:pt x="0" y="0"/>
                  </a:moveTo>
                  <a:lnTo>
                    <a:pt x="257969" y="0"/>
                  </a:lnTo>
                  <a:lnTo>
                    <a:pt x="257969" y="334"/>
                  </a:lnTo>
                  <a:lnTo>
                    <a:pt x="0" y="334"/>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5" name="Google Shape;895;p63"/>
            <p:cNvSpPr/>
            <p:nvPr/>
          </p:nvSpPr>
          <p:spPr>
            <a:xfrm>
              <a:off x="597550" y="30835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6" name="Google Shape;896;p63"/>
            <p:cNvSpPr/>
            <p:nvPr/>
          </p:nvSpPr>
          <p:spPr>
            <a:xfrm>
              <a:off x="597550" y="29703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7" name="Google Shape;897;p63"/>
            <p:cNvSpPr/>
            <p:nvPr/>
          </p:nvSpPr>
          <p:spPr>
            <a:xfrm>
              <a:off x="597550" y="28578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8" name="Google Shape;898;p63"/>
            <p:cNvSpPr/>
            <p:nvPr/>
          </p:nvSpPr>
          <p:spPr>
            <a:xfrm>
              <a:off x="597550" y="27446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9" name="Google Shape;899;p63"/>
            <p:cNvSpPr/>
            <p:nvPr/>
          </p:nvSpPr>
          <p:spPr>
            <a:xfrm>
              <a:off x="597550" y="2631400"/>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0" name="Google Shape;900;p63"/>
            <p:cNvSpPr/>
            <p:nvPr/>
          </p:nvSpPr>
          <p:spPr>
            <a:xfrm>
              <a:off x="597550" y="2518175"/>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1" name="Google Shape;901;p63"/>
            <p:cNvSpPr/>
            <p:nvPr/>
          </p:nvSpPr>
          <p:spPr>
            <a:xfrm>
              <a:off x="597550" y="24049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2" name="Google Shape;902;p63"/>
            <p:cNvSpPr/>
            <p:nvPr/>
          </p:nvSpPr>
          <p:spPr>
            <a:xfrm>
              <a:off x="597550" y="22917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3" name="Google Shape;903;p63"/>
            <p:cNvSpPr/>
            <p:nvPr/>
          </p:nvSpPr>
          <p:spPr>
            <a:xfrm>
              <a:off x="597550" y="21792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4" name="Google Shape;904;p63"/>
            <p:cNvSpPr/>
            <p:nvPr/>
          </p:nvSpPr>
          <p:spPr>
            <a:xfrm>
              <a:off x="597550" y="20660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5" name="Google Shape;905;p63"/>
            <p:cNvSpPr/>
            <p:nvPr/>
          </p:nvSpPr>
          <p:spPr>
            <a:xfrm>
              <a:off x="597550" y="1952825"/>
              <a:ext cx="6449225" cy="7625"/>
            </a:xfrm>
            <a:custGeom>
              <a:avLst/>
              <a:gdLst/>
              <a:ahLst/>
              <a:cxnLst/>
              <a:rect l="l" t="t" r="r" b="b"/>
              <a:pathLst>
                <a:path w="257969" h="305" extrusionOk="0">
                  <a:moveTo>
                    <a:pt x="0" y="1"/>
                  </a:moveTo>
                  <a:lnTo>
                    <a:pt x="257969" y="1"/>
                  </a:lnTo>
                  <a:lnTo>
                    <a:pt x="257969" y="304"/>
                  </a:lnTo>
                  <a:lnTo>
                    <a:pt x="0" y="304"/>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6" name="Google Shape;906;p63"/>
            <p:cNvSpPr/>
            <p:nvPr/>
          </p:nvSpPr>
          <p:spPr>
            <a:xfrm>
              <a:off x="597550" y="1839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7" name="Google Shape;907;p63"/>
            <p:cNvSpPr/>
            <p:nvPr/>
          </p:nvSpPr>
          <p:spPr>
            <a:xfrm>
              <a:off x="597550" y="1726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8" name="Google Shape;908;p63"/>
            <p:cNvSpPr/>
            <p:nvPr/>
          </p:nvSpPr>
          <p:spPr>
            <a:xfrm>
              <a:off x="597550" y="16131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9" name="Google Shape;909;p63"/>
            <p:cNvSpPr/>
            <p:nvPr/>
          </p:nvSpPr>
          <p:spPr>
            <a:xfrm>
              <a:off x="597550" y="1499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0" name="Google Shape;910;p63"/>
            <p:cNvSpPr/>
            <p:nvPr/>
          </p:nvSpPr>
          <p:spPr>
            <a:xfrm>
              <a:off x="597550" y="1387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1" name="Google Shape;911;p63"/>
            <p:cNvSpPr/>
            <p:nvPr/>
          </p:nvSpPr>
          <p:spPr>
            <a:xfrm>
              <a:off x="597550" y="1274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2" name="Google Shape;912;p63"/>
            <p:cNvSpPr/>
            <p:nvPr/>
          </p:nvSpPr>
          <p:spPr>
            <a:xfrm>
              <a:off x="597550" y="11610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3" name="Google Shape;913;p63"/>
            <p:cNvSpPr/>
            <p:nvPr/>
          </p:nvSpPr>
          <p:spPr>
            <a:xfrm>
              <a:off x="597550" y="1047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4" name="Google Shape;914;p63"/>
            <p:cNvSpPr/>
            <p:nvPr/>
          </p:nvSpPr>
          <p:spPr>
            <a:xfrm>
              <a:off x="597550" y="934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5" name="Google Shape;915;p63"/>
            <p:cNvSpPr/>
            <p:nvPr/>
          </p:nvSpPr>
          <p:spPr>
            <a:xfrm>
              <a:off x="597550" y="821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6" name="Google Shape;916;p63"/>
            <p:cNvSpPr/>
            <p:nvPr/>
          </p:nvSpPr>
          <p:spPr>
            <a:xfrm>
              <a:off x="597550" y="708125"/>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917" name="Google Shape;917;p63"/>
          <p:cNvSpPr txBox="1">
            <a:spLocks noGrp="1"/>
          </p:cNvSpPr>
          <p:nvPr>
            <p:ph type="title"/>
          </p:nvPr>
        </p:nvSpPr>
        <p:spPr>
          <a:xfrm>
            <a:off x="1858000" y="3253511"/>
            <a:ext cx="5428800" cy="434400"/>
          </a:xfrm>
          <a:prstGeom prst="rect">
            <a:avLst/>
          </a:prstGeom>
          <a:noFill/>
          <a:ln>
            <a:noFill/>
          </a:ln>
          <a:effectLst>
            <a:outerShdw blurRad="142875" algn="bl" rotWithShape="0">
              <a:schemeClr val="accent2">
                <a:alpha val="40000"/>
              </a:schemeClr>
            </a:outerShdw>
          </a:effectLst>
        </p:spPr>
        <p:txBody>
          <a:bodyPr spcFirstLastPara="1" wrap="square" lIns="91425" tIns="91425" rIns="91425" bIns="91425" anchor="ctr" anchorCtr="0">
            <a:noAutofit/>
          </a:bodyPr>
          <a:lstStyle>
            <a:lvl1pPr lvl="0" algn="ctr">
              <a:lnSpc>
                <a:spcPct val="100000"/>
              </a:lnSpc>
              <a:spcBef>
                <a:spcPts val="0"/>
              </a:spcBef>
              <a:spcAft>
                <a:spcPts val="0"/>
              </a:spcAft>
              <a:buSzPts val="2000"/>
              <a:buNone/>
              <a:defRPr sz="2000">
                <a:solidFill>
                  <a:schemeClr val="accent2"/>
                </a:solidFill>
              </a:defRPr>
            </a:lvl1pPr>
            <a:lvl2pPr lvl="1" algn="ctr">
              <a:lnSpc>
                <a:spcPct val="100000"/>
              </a:lnSpc>
              <a:spcBef>
                <a:spcPts val="0"/>
              </a:spcBef>
              <a:spcAft>
                <a:spcPts val="0"/>
              </a:spcAft>
              <a:buSzPts val="2000"/>
              <a:buNone/>
              <a:defRPr sz="2000"/>
            </a:lvl2pPr>
            <a:lvl3pPr lvl="2" algn="ctr">
              <a:lnSpc>
                <a:spcPct val="100000"/>
              </a:lnSpc>
              <a:spcBef>
                <a:spcPts val="0"/>
              </a:spcBef>
              <a:spcAft>
                <a:spcPts val="0"/>
              </a:spcAft>
              <a:buSzPts val="2000"/>
              <a:buNone/>
              <a:defRPr sz="2000"/>
            </a:lvl3pPr>
            <a:lvl4pPr lvl="3" algn="ctr">
              <a:lnSpc>
                <a:spcPct val="100000"/>
              </a:lnSpc>
              <a:spcBef>
                <a:spcPts val="0"/>
              </a:spcBef>
              <a:spcAft>
                <a:spcPts val="0"/>
              </a:spcAft>
              <a:buSzPts val="2000"/>
              <a:buNone/>
              <a:defRPr sz="2000"/>
            </a:lvl4pPr>
            <a:lvl5pPr lvl="4" algn="ctr">
              <a:lnSpc>
                <a:spcPct val="100000"/>
              </a:lnSpc>
              <a:spcBef>
                <a:spcPts val="0"/>
              </a:spcBef>
              <a:spcAft>
                <a:spcPts val="0"/>
              </a:spcAft>
              <a:buSzPts val="2000"/>
              <a:buNone/>
              <a:defRPr sz="2000"/>
            </a:lvl5pPr>
            <a:lvl6pPr lvl="5" algn="ctr">
              <a:lnSpc>
                <a:spcPct val="100000"/>
              </a:lnSpc>
              <a:spcBef>
                <a:spcPts val="0"/>
              </a:spcBef>
              <a:spcAft>
                <a:spcPts val="0"/>
              </a:spcAft>
              <a:buSzPts val="2000"/>
              <a:buNone/>
              <a:defRPr sz="2000"/>
            </a:lvl6pPr>
            <a:lvl7pPr lvl="6" algn="ctr">
              <a:lnSpc>
                <a:spcPct val="100000"/>
              </a:lnSpc>
              <a:spcBef>
                <a:spcPts val="0"/>
              </a:spcBef>
              <a:spcAft>
                <a:spcPts val="0"/>
              </a:spcAft>
              <a:buSzPts val="2000"/>
              <a:buNone/>
              <a:defRPr sz="2000"/>
            </a:lvl7pPr>
            <a:lvl8pPr lvl="7" algn="ctr">
              <a:lnSpc>
                <a:spcPct val="100000"/>
              </a:lnSpc>
              <a:spcBef>
                <a:spcPts val="0"/>
              </a:spcBef>
              <a:spcAft>
                <a:spcPts val="0"/>
              </a:spcAft>
              <a:buSzPts val="2000"/>
              <a:buNone/>
              <a:defRPr sz="2000"/>
            </a:lvl8pPr>
            <a:lvl9pPr lvl="8" algn="ctr">
              <a:lnSpc>
                <a:spcPct val="100000"/>
              </a:lnSpc>
              <a:spcBef>
                <a:spcPts val="0"/>
              </a:spcBef>
              <a:spcAft>
                <a:spcPts val="0"/>
              </a:spcAft>
              <a:buSzPts val="2000"/>
              <a:buNone/>
              <a:defRPr sz="2000"/>
            </a:lvl9pPr>
          </a:lstStyle>
          <a:p>
            <a:endParaRPr/>
          </a:p>
        </p:txBody>
      </p:sp>
      <p:sp>
        <p:nvSpPr>
          <p:cNvPr id="918" name="Google Shape;918;p63"/>
          <p:cNvSpPr txBox="1">
            <a:spLocks noGrp="1"/>
          </p:cNvSpPr>
          <p:nvPr>
            <p:ph type="subTitle" idx="1"/>
          </p:nvPr>
        </p:nvSpPr>
        <p:spPr>
          <a:xfrm>
            <a:off x="2262900" y="1459638"/>
            <a:ext cx="4618200" cy="1677600"/>
          </a:xfrm>
          <a:prstGeom prst="rect">
            <a:avLst/>
          </a:prstGeom>
          <a:noFill/>
          <a:ln>
            <a:noFill/>
          </a:ln>
        </p:spPr>
        <p:txBody>
          <a:bodyPr spcFirstLastPara="1" wrap="square" lIns="91425" tIns="91425" rIns="91425" bIns="91425" anchor="ctr" anchorCtr="0">
            <a:noAutofit/>
          </a:bodyPr>
          <a:lstStyle>
            <a:lvl1pPr lvl="0" algn="ctr">
              <a:lnSpc>
                <a:spcPct val="90000"/>
              </a:lnSpc>
              <a:spcBef>
                <a:spcPts val="0"/>
              </a:spcBef>
              <a:spcAft>
                <a:spcPts val="0"/>
              </a:spcAft>
              <a:buSzPts val="2600"/>
              <a:buNone/>
              <a:defRPr sz="2600"/>
            </a:lvl1pPr>
            <a:lvl2pPr lvl="1" algn="ctr">
              <a:lnSpc>
                <a:spcPct val="100000"/>
              </a:lnSpc>
              <a:spcBef>
                <a:spcPts val="0"/>
              </a:spcBef>
              <a:spcAft>
                <a:spcPts val="0"/>
              </a:spcAft>
              <a:buSzPts val="2600"/>
              <a:buNone/>
              <a:defRPr sz="2600"/>
            </a:lvl2pPr>
            <a:lvl3pPr lvl="2" algn="ctr">
              <a:lnSpc>
                <a:spcPct val="100000"/>
              </a:lnSpc>
              <a:spcBef>
                <a:spcPts val="0"/>
              </a:spcBef>
              <a:spcAft>
                <a:spcPts val="0"/>
              </a:spcAft>
              <a:buSzPts val="2600"/>
              <a:buNone/>
              <a:defRPr sz="2600"/>
            </a:lvl3pPr>
            <a:lvl4pPr lvl="3" algn="ctr">
              <a:lnSpc>
                <a:spcPct val="100000"/>
              </a:lnSpc>
              <a:spcBef>
                <a:spcPts val="0"/>
              </a:spcBef>
              <a:spcAft>
                <a:spcPts val="0"/>
              </a:spcAft>
              <a:buSzPts val="2600"/>
              <a:buNone/>
              <a:defRPr sz="2600"/>
            </a:lvl4pPr>
            <a:lvl5pPr lvl="4" algn="ctr">
              <a:lnSpc>
                <a:spcPct val="100000"/>
              </a:lnSpc>
              <a:spcBef>
                <a:spcPts val="0"/>
              </a:spcBef>
              <a:spcAft>
                <a:spcPts val="0"/>
              </a:spcAft>
              <a:buSzPts val="2600"/>
              <a:buNone/>
              <a:defRPr sz="2600"/>
            </a:lvl5pPr>
            <a:lvl6pPr lvl="5" algn="ctr">
              <a:lnSpc>
                <a:spcPct val="100000"/>
              </a:lnSpc>
              <a:spcBef>
                <a:spcPts val="0"/>
              </a:spcBef>
              <a:spcAft>
                <a:spcPts val="0"/>
              </a:spcAft>
              <a:buSzPts val="2600"/>
              <a:buNone/>
              <a:defRPr sz="2600"/>
            </a:lvl6pPr>
            <a:lvl7pPr lvl="6" algn="ctr">
              <a:lnSpc>
                <a:spcPct val="100000"/>
              </a:lnSpc>
              <a:spcBef>
                <a:spcPts val="0"/>
              </a:spcBef>
              <a:spcAft>
                <a:spcPts val="0"/>
              </a:spcAft>
              <a:buSzPts val="2600"/>
              <a:buNone/>
              <a:defRPr sz="2600"/>
            </a:lvl7pPr>
            <a:lvl8pPr lvl="7" algn="ctr">
              <a:lnSpc>
                <a:spcPct val="100000"/>
              </a:lnSpc>
              <a:spcBef>
                <a:spcPts val="0"/>
              </a:spcBef>
              <a:spcAft>
                <a:spcPts val="0"/>
              </a:spcAft>
              <a:buSzPts val="2600"/>
              <a:buNone/>
              <a:defRPr sz="2600"/>
            </a:lvl8pPr>
            <a:lvl9pPr lvl="8" algn="ctr">
              <a:lnSpc>
                <a:spcPct val="100000"/>
              </a:lnSpc>
              <a:spcBef>
                <a:spcPts val="0"/>
              </a:spcBef>
              <a:spcAft>
                <a:spcPts val="0"/>
              </a:spcAft>
              <a:buSzPts val="2600"/>
              <a:buNone/>
              <a:defRPr sz="2600"/>
            </a:lvl9pPr>
          </a:lstStyle>
          <a:p>
            <a:endParaRPr/>
          </a:p>
        </p:txBody>
      </p:sp>
      <p:sp>
        <p:nvSpPr>
          <p:cNvPr id="919" name="Google Shape;919;p63"/>
          <p:cNvSpPr/>
          <p:nvPr/>
        </p:nvSpPr>
        <p:spPr>
          <a:xfrm rot="-5400000" flipH="1">
            <a:off x="348818" y="4207899"/>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920" name="Google Shape;920;p63"/>
          <p:cNvGrpSpPr/>
          <p:nvPr/>
        </p:nvGrpSpPr>
        <p:grpSpPr>
          <a:xfrm rot="-5400000">
            <a:off x="6107446" y="30626"/>
            <a:ext cx="1823016" cy="296643"/>
            <a:chOff x="7857346" y="3902355"/>
            <a:chExt cx="1823016" cy="296643"/>
          </a:xfrm>
        </p:grpSpPr>
        <p:sp>
          <p:nvSpPr>
            <p:cNvPr id="921" name="Google Shape;921;p63"/>
            <p:cNvSpPr/>
            <p:nvPr/>
          </p:nvSpPr>
          <p:spPr>
            <a:xfrm>
              <a:off x="7956216" y="4048371"/>
              <a:ext cx="1724145" cy="150627"/>
            </a:xfrm>
            <a:custGeom>
              <a:avLst/>
              <a:gdLst/>
              <a:ahLst/>
              <a:cxnLst/>
              <a:rect l="l" t="t" r="r" b="b"/>
              <a:pathLst>
                <a:path w="55332" h="4834" fill="none" extrusionOk="0">
                  <a:moveTo>
                    <a:pt x="55331" y="4834"/>
                  </a:moveTo>
                  <a:lnTo>
                    <a:pt x="28930" y="4834"/>
                  </a:lnTo>
                  <a:lnTo>
                    <a:pt x="27294" y="3198"/>
                  </a:lnTo>
                  <a:lnTo>
                    <a:pt x="24072" y="0"/>
                  </a:lnTo>
                  <a:lnTo>
                    <a:pt x="1" y="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2" name="Google Shape;922;p63"/>
            <p:cNvSpPr/>
            <p:nvPr/>
          </p:nvSpPr>
          <p:spPr>
            <a:xfrm>
              <a:off x="8453686" y="3902355"/>
              <a:ext cx="91953" cy="91953"/>
            </a:xfrm>
            <a:custGeom>
              <a:avLst/>
              <a:gdLst/>
              <a:ahLst/>
              <a:cxnLst/>
              <a:rect l="l" t="t" r="r" b="b"/>
              <a:pathLst>
                <a:path w="2951" h="2951" fill="none" extrusionOk="0">
                  <a:moveTo>
                    <a:pt x="0" y="1488"/>
                  </a:moveTo>
                  <a:cubicBezTo>
                    <a:pt x="0" y="670"/>
                    <a:pt x="670" y="1"/>
                    <a:pt x="1488" y="1"/>
                  </a:cubicBezTo>
                  <a:cubicBezTo>
                    <a:pt x="2306" y="1"/>
                    <a:pt x="2950" y="670"/>
                    <a:pt x="2950" y="1488"/>
                  </a:cubicBezTo>
                  <a:cubicBezTo>
                    <a:pt x="2950" y="2281"/>
                    <a:pt x="2306" y="2951"/>
                    <a:pt x="1488" y="2951"/>
                  </a:cubicBezTo>
                  <a:cubicBezTo>
                    <a:pt x="670" y="2951"/>
                    <a:pt x="0" y="2281"/>
                    <a:pt x="0" y="148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3" name="Google Shape;923;p63"/>
            <p:cNvSpPr/>
            <p:nvPr/>
          </p:nvSpPr>
          <p:spPr>
            <a:xfrm>
              <a:off x="8478396" y="3927096"/>
              <a:ext cx="43281" cy="42502"/>
            </a:xfrm>
            <a:custGeom>
              <a:avLst/>
              <a:gdLst/>
              <a:ahLst/>
              <a:cxnLst/>
              <a:rect l="l" t="t" r="r" b="b"/>
              <a:pathLst>
                <a:path w="1389" h="1364" extrusionOk="0">
                  <a:moveTo>
                    <a:pt x="695" y="0"/>
                  </a:moveTo>
                  <a:cubicBezTo>
                    <a:pt x="298" y="0"/>
                    <a:pt x="1" y="298"/>
                    <a:pt x="1" y="694"/>
                  </a:cubicBezTo>
                  <a:cubicBezTo>
                    <a:pt x="1" y="1066"/>
                    <a:pt x="298" y="1363"/>
                    <a:pt x="695" y="1363"/>
                  </a:cubicBezTo>
                  <a:cubicBezTo>
                    <a:pt x="1067" y="1363"/>
                    <a:pt x="1389" y="1066"/>
                    <a:pt x="1389" y="694"/>
                  </a:cubicBezTo>
                  <a:cubicBezTo>
                    <a:pt x="1389" y="298"/>
                    <a:pt x="1067" y="0"/>
                    <a:pt x="695"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4" name="Google Shape;924;p63"/>
            <p:cNvSpPr/>
            <p:nvPr/>
          </p:nvSpPr>
          <p:spPr>
            <a:xfrm>
              <a:off x="7857346" y="4002005"/>
              <a:ext cx="91953" cy="91953"/>
            </a:xfrm>
            <a:custGeom>
              <a:avLst/>
              <a:gdLst/>
              <a:ahLst/>
              <a:cxnLst/>
              <a:rect l="l" t="t" r="r" b="b"/>
              <a:pathLst>
                <a:path w="2951" h="2951" fill="none" extrusionOk="0">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5" name="Google Shape;925;p63"/>
            <p:cNvSpPr/>
            <p:nvPr/>
          </p:nvSpPr>
          <p:spPr>
            <a:xfrm>
              <a:off x="7882087" y="4026715"/>
              <a:ext cx="43281" cy="42533"/>
            </a:xfrm>
            <a:custGeom>
              <a:avLst/>
              <a:gdLst/>
              <a:ahLst/>
              <a:cxnLst/>
              <a:rect l="l" t="t" r="r" b="b"/>
              <a:pathLst>
                <a:path w="1389" h="1365" extrusionOk="0">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6" name="Google Shape;926;p63"/>
            <p:cNvSpPr/>
            <p:nvPr/>
          </p:nvSpPr>
          <p:spPr>
            <a:xfrm>
              <a:off x="8545608" y="3948721"/>
              <a:ext cx="1134754" cy="175368"/>
            </a:xfrm>
            <a:custGeom>
              <a:avLst/>
              <a:gdLst/>
              <a:ahLst/>
              <a:cxnLst/>
              <a:rect l="l" t="t" r="r" b="b"/>
              <a:pathLst>
                <a:path w="36417" h="5628" fill="none" extrusionOk="0">
                  <a:moveTo>
                    <a:pt x="0" y="0"/>
                  </a:moveTo>
                  <a:lnTo>
                    <a:pt x="6049" y="0"/>
                  </a:lnTo>
                  <a:lnTo>
                    <a:pt x="8379" y="2330"/>
                  </a:lnTo>
                  <a:lnTo>
                    <a:pt x="11676" y="5627"/>
                  </a:lnTo>
                  <a:lnTo>
                    <a:pt x="36416" y="5627"/>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927" name="Google Shape;927;p63"/>
          <p:cNvSpPr/>
          <p:nvPr/>
        </p:nvSpPr>
        <p:spPr>
          <a:xfrm flipH="1">
            <a:off x="8088870" y="2145279"/>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928" name="Google Shape;928;p63"/>
          <p:cNvGrpSpPr/>
          <p:nvPr/>
        </p:nvGrpSpPr>
        <p:grpSpPr>
          <a:xfrm>
            <a:off x="8658746" y="2958680"/>
            <a:ext cx="1823015" cy="196993"/>
            <a:chOff x="7857346" y="4002005"/>
            <a:chExt cx="1823015" cy="196993"/>
          </a:xfrm>
        </p:grpSpPr>
        <p:sp>
          <p:nvSpPr>
            <p:cNvPr id="929" name="Google Shape;929;p63"/>
            <p:cNvSpPr/>
            <p:nvPr/>
          </p:nvSpPr>
          <p:spPr>
            <a:xfrm>
              <a:off x="7956216" y="4048371"/>
              <a:ext cx="1724145" cy="150627"/>
            </a:xfrm>
            <a:custGeom>
              <a:avLst/>
              <a:gdLst/>
              <a:ahLst/>
              <a:cxnLst/>
              <a:rect l="l" t="t" r="r" b="b"/>
              <a:pathLst>
                <a:path w="55332" h="4834" fill="none" extrusionOk="0">
                  <a:moveTo>
                    <a:pt x="55331" y="4834"/>
                  </a:moveTo>
                  <a:lnTo>
                    <a:pt x="28930" y="4834"/>
                  </a:lnTo>
                  <a:lnTo>
                    <a:pt x="27294" y="3198"/>
                  </a:lnTo>
                  <a:lnTo>
                    <a:pt x="24072" y="0"/>
                  </a:lnTo>
                  <a:lnTo>
                    <a:pt x="1" y="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0" name="Google Shape;930;p63"/>
            <p:cNvSpPr/>
            <p:nvPr/>
          </p:nvSpPr>
          <p:spPr>
            <a:xfrm>
              <a:off x="7857346" y="4002005"/>
              <a:ext cx="91953" cy="91953"/>
            </a:xfrm>
            <a:custGeom>
              <a:avLst/>
              <a:gdLst/>
              <a:ahLst/>
              <a:cxnLst/>
              <a:rect l="l" t="t" r="r" b="b"/>
              <a:pathLst>
                <a:path w="2951" h="2951" fill="none" extrusionOk="0">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1" name="Google Shape;931;p63"/>
            <p:cNvSpPr/>
            <p:nvPr/>
          </p:nvSpPr>
          <p:spPr>
            <a:xfrm>
              <a:off x="7882087" y="4026715"/>
              <a:ext cx="43281" cy="42533"/>
            </a:xfrm>
            <a:custGeom>
              <a:avLst/>
              <a:gdLst/>
              <a:ahLst/>
              <a:cxnLst/>
              <a:rect l="l" t="t" r="r" b="b"/>
              <a:pathLst>
                <a:path w="1389" h="1365" extrusionOk="0">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932" name="Google Shape;932;p63"/>
          <p:cNvSpPr/>
          <p:nvPr/>
        </p:nvSpPr>
        <p:spPr>
          <a:xfrm rot="5400000">
            <a:off x="8206162" y="-348811"/>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3" name="Google Shape;933;p63"/>
          <p:cNvSpPr/>
          <p:nvPr/>
        </p:nvSpPr>
        <p:spPr>
          <a:xfrm>
            <a:off x="16995" y="8506"/>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934" name="Google Shape;934;p63"/>
          <p:cNvGrpSpPr/>
          <p:nvPr/>
        </p:nvGrpSpPr>
        <p:grpSpPr>
          <a:xfrm rot="-5400000">
            <a:off x="338683" y="-295650"/>
            <a:ext cx="302065" cy="1520982"/>
            <a:chOff x="-108754" y="2690919"/>
            <a:chExt cx="302065" cy="1520982"/>
          </a:xfrm>
        </p:grpSpPr>
        <p:sp>
          <p:nvSpPr>
            <p:cNvPr id="935" name="Google Shape;935;p63"/>
            <p:cNvSpPr/>
            <p:nvPr/>
          </p:nvSpPr>
          <p:spPr>
            <a:xfrm>
              <a:off x="-62388" y="2782841"/>
              <a:ext cx="209364" cy="1335580"/>
            </a:xfrm>
            <a:custGeom>
              <a:avLst/>
              <a:gdLst/>
              <a:ahLst/>
              <a:cxnLst/>
              <a:rect l="l" t="t" r="r" b="b"/>
              <a:pathLst>
                <a:path w="6719" h="42862" fill="none" extrusionOk="0">
                  <a:moveTo>
                    <a:pt x="0" y="42862"/>
                  </a:moveTo>
                  <a:lnTo>
                    <a:pt x="0" y="23799"/>
                  </a:lnTo>
                  <a:lnTo>
                    <a:pt x="6718" y="17056"/>
                  </a:lnTo>
                  <a:lnTo>
                    <a:pt x="6718"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6" name="Google Shape;936;p63"/>
            <p:cNvSpPr/>
            <p:nvPr/>
          </p:nvSpPr>
          <p:spPr>
            <a:xfrm>
              <a:off x="101358" y="2690919"/>
              <a:ext cx="91953" cy="91953"/>
            </a:xfrm>
            <a:custGeom>
              <a:avLst/>
              <a:gdLst/>
              <a:ahLst/>
              <a:cxnLst/>
              <a:rect l="l" t="t" r="r" b="b"/>
              <a:pathLst>
                <a:path w="2951" h="2951" fill="none" extrusionOk="0">
                  <a:moveTo>
                    <a:pt x="1463" y="1"/>
                  </a:moveTo>
                  <a:cubicBezTo>
                    <a:pt x="2281" y="1"/>
                    <a:pt x="2951" y="645"/>
                    <a:pt x="2951" y="1463"/>
                  </a:cubicBezTo>
                  <a:cubicBezTo>
                    <a:pt x="2951" y="2281"/>
                    <a:pt x="2281" y="2951"/>
                    <a:pt x="1463" y="2951"/>
                  </a:cubicBezTo>
                  <a:cubicBezTo>
                    <a:pt x="645" y="2951"/>
                    <a:pt x="1" y="2281"/>
                    <a:pt x="1" y="1463"/>
                  </a:cubicBezTo>
                  <a:cubicBezTo>
                    <a:pt x="1" y="645"/>
                    <a:pt x="645" y="1"/>
                    <a:pt x="1463" y="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7" name="Google Shape;937;p63"/>
            <p:cNvSpPr/>
            <p:nvPr/>
          </p:nvSpPr>
          <p:spPr>
            <a:xfrm>
              <a:off x="125320" y="2714881"/>
              <a:ext cx="43281" cy="43281"/>
            </a:xfrm>
            <a:custGeom>
              <a:avLst/>
              <a:gdLst/>
              <a:ahLst/>
              <a:cxnLst/>
              <a:rect l="l" t="t" r="r" b="b"/>
              <a:pathLst>
                <a:path w="1389" h="1389" extrusionOk="0">
                  <a:moveTo>
                    <a:pt x="694" y="0"/>
                  </a:moveTo>
                  <a:cubicBezTo>
                    <a:pt x="322" y="0"/>
                    <a:pt x="0" y="322"/>
                    <a:pt x="0" y="694"/>
                  </a:cubicBezTo>
                  <a:cubicBezTo>
                    <a:pt x="0" y="1091"/>
                    <a:pt x="322" y="1388"/>
                    <a:pt x="694" y="1388"/>
                  </a:cubicBezTo>
                  <a:cubicBezTo>
                    <a:pt x="1091" y="1388"/>
                    <a:pt x="1388" y="1091"/>
                    <a:pt x="1388" y="694"/>
                  </a:cubicBezTo>
                  <a:cubicBezTo>
                    <a:pt x="1388" y="322"/>
                    <a:pt x="1091" y="0"/>
                    <a:pt x="694"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8" name="Google Shape;938;p63"/>
            <p:cNvSpPr/>
            <p:nvPr/>
          </p:nvSpPr>
          <p:spPr>
            <a:xfrm>
              <a:off x="-108754" y="4119948"/>
              <a:ext cx="91953" cy="91953"/>
            </a:xfrm>
            <a:custGeom>
              <a:avLst/>
              <a:gdLst/>
              <a:ahLst/>
              <a:cxnLst/>
              <a:rect l="l" t="t" r="r" b="b"/>
              <a:pathLst>
                <a:path w="2951" h="2951" fill="none" extrusionOk="0">
                  <a:moveTo>
                    <a:pt x="1488" y="0"/>
                  </a:moveTo>
                  <a:cubicBezTo>
                    <a:pt x="2306" y="0"/>
                    <a:pt x="2951" y="670"/>
                    <a:pt x="2951" y="1463"/>
                  </a:cubicBezTo>
                  <a:cubicBezTo>
                    <a:pt x="2951" y="2281"/>
                    <a:pt x="2306" y="2950"/>
                    <a:pt x="1488" y="2950"/>
                  </a:cubicBezTo>
                  <a:cubicBezTo>
                    <a:pt x="670" y="2950"/>
                    <a:pt x="1" y="2281"/>
                    <a:pt x="1" y="1463"/>
                  </a:cubicBezTo>
                  <a:cubicBezTo>
                    <a:pt x="1" y="670"/>
                    <a:pt x="670" y="0"/>
                    <a:pt x="1488" y="0"/>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9" name="Google Shape;939;p63"/>
            <p:cNvSpPr/>
            <p:nvPr/>
          </p:nvSpPr>
          <p:spPr>
            <a:xfrm>
              <a:off x="-84013" y="4144658"/>
              <a:ext cx="43281" cy="42533"/>
            </a:xfrm>
            <a:custGeom>
              <a:avLst/>
              <a:gdLst/>
              <a:ahLst/>
              <a:cxnLst/>
              <a:rect l="l" t="t" r="r" b="b"/>
              <a:pathLst>
                <a:path w="1389" h="1365" extrusionOk="0">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40" name="Google Shape;940;p63"/>
          <p:cNvGrpSpPr/>
          <p:nvPr/>
        </p:nvGrpSpPr>
        <p:grpSpPr>
          <a:xfrm>
            <a:off x="4296532" y="4950349"/>
            <a:ext cx="1520982" cy="302065"/>
            <a:chOff x="5642557" y="-150670"/>
            <a:chExt cx="1520982" cy="302065"/>
          </a:xfrm>
        </p:grpSpPr>
        <p:sp>
          <p:nvSpPr>
            <p:cNvPr id="941" name="Google Shape;941;p63"/>
            <p:cNvSpPr/>
            <p:nvPr/>
          </p:nvSpPr>
          <p:spPr>
            <a:xfrm>
              <a:off x="5736006" y="-104304"/>
              <a:ext cx="1335611" cy="209364"/>
            </a:xfrm>
            <a:custGeom>
              <a:avLst/>
              <a:gdLst/>
              <a:ahLst/>
              <a:cxnLst/>
              <a:rect l="l" t="t" r="r" b="b"/>
              <a:pathLst>
                <a:path w="42863" h="6719" fill="none" extrusionOk="0">
                  <a:moveTo>
                    <a:pt x="1" y="0"/>
                  </a:moveTo>
                  <a:lnTo>
                    <a:pt x="19064" y="0"/>
                  </a:lnTo>
                  <a:lnTo>
                    <a:pt x="25782" y="6718"/>
                  </a:lnTo>
                  <a:lnTo>
                    <a:pt x="42862" y="6718"/>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2" name="Google Shape;942;p63"/>
            <p:cNvSpPr/>
            <p:nvPr/>
          </p:nvSpPr>
          <p:spPr>
            <a:xfrm>
              <a:off x="7071586" y="59442"/>
              <a:ext cx="91953" cy="91953"/>
            </a:xfrm>
            <a:custGeom>
              <a:avLst/>
              <a:gdLst/>
              <a:ahLst/>
              <a:cxnLst/>
              <a:rect l="l" t="t" r="r" b="b"/>
              <a:pathLst>
                <a:path w="2951" h="2951" fill="none" extrusionOk="0">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3" name="Google Shape;943;p63"/>
            <p:cNvSpPr/>
            <p:nvPr/>
          </p:nvSpPr>
          <p:spPr>
            <a:xfrm>
              <a:off x="7095517" y="84152"/>
              <a:ext cx="43281" cy="42533"/>
            </a:xfrm>
            <a:custGeom>
              <a:avLst/>
              <a:gdLst/>
              <a:ahLst/>
              <a:cxnLst/>
              <a:rect l="l" t="t" r="r" b="b"/>
              <a:pathLst>
                <a:path w="1389" h="1365" extrusionOk="0">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4" name="Google Shape;944;p63"/>
            <p:cNvSpPr/>
            <p:nvPr/>
          </p:nvSpPr>
          <p:spPr>
            <a:xfrm>
              <a:off x="5642557" y="-150670"/>
              <a:ext cx="91953" cy="92732"/>
            </a:xfrm>
            <a:custGeom>
              <a:avLst/>
              <a:gdLst/>
              <a:ahLst/>
              <a:cxnLst/>
              <a:rect l="l" t="t" r="r" b="b"/>
              <a:pathLst>
                <a:path w="2951" h="2976" fill="none" extrusionOk="0">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5" name="Google Shape;945;p63"/>
            <p:cNvSpPr/>
            <p:nvPr/>
          </p:nvSpPr>
          <p:spPr>
            <a:xfrm>
              <a:off x="5666488" y="-125929"/>
              <a:ext cx="43281" cy="43281"/>
            </a:xfrm>
            <a:custGeom>
              <a:avLst/>
              <a:gdLst/>
              <a:ahLst/>
              <a:cxnLst/>
              <a:rect l="l" t="t" r="r" b="b"/>
              <a:pathLst>
                <a:path w="1389" h="1389" extrusionOk="0">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46" name="Google Shape;946;p63"/>
          <p:cNvGrpSpPr/>
          <p:nvPr/>
        </p:nvGrpSpPr>
        <p:grpSpPr>
          <a:xfrm rot="5400000">
            <a:off x="6750925" y="4175162"/>
            <a:ext cx="98902" cy="553090"/>
            <a:chOff x="4898850" y="4820550"/>
            <a:chExt cx="98902" cy="553090"/>
          </a:xfrm>
        </p:grpSpPr>
        <p:sp>
          <p:nvSpPr>
            <p:cNvPr id="947" name="Google Shape;947;p63"/>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8" name="Google Shape;948;p63"/>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9" name="Google Shape;949;p63"/>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0" name="Google Shape;950;p63"/>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1" name="Google Shape;951;p63"/>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52" name="Google Shape;952;p63"/>
          <p:cNvGrpSpPr/>
          <p:nvPr/>
        </p:nvGrpSpPr>
        <p:grpSpPr>
          <a:xfrm>
            <a:off x="-1414555" y="3744529"/>
            <a:ext cx="2297800" cy="347400"/>
            <a:chOff x="-1414555" y="3744529"/>
            <a:chExt cx="2297800" cy="347400"/>
          </a:xfrm>
        </p:grpSpPr>
        <p:sp>
          <p:nvSpPr>
            <p:cNvPr id="953" name="Google Shape;953;p63"/>
            <p:cNvSpPr/>
            <p:nvPr/>
          </p:nvSpPr>
          <p:spPr>
            <a:xfrm>
              <a:off x="-1414555" y="4023829"/>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4" name="Google Shape;954;p63"/>
            <p:cNvSpPr/>
            <p:nvPr/>
          </p:nvSpPr>
          <p:spPr>
            <a:xfrm>
              <a:off x="-1111455" y="3744529"/>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55" name="Google Shape;955;p63"/>
          <p:cNvGrpSpPr/>
          <p:nvPr/>
        </p:nvGrpSpPr>
        <p:grpSpPr>
          <a:xfrm rot="10800000">
            <a:off x="-155261" y="2431003"/>
            <a:ext cx="883262" cy="242091"/>
            <a:chOff x="2300350" y="2601250"/>
            <a:chExt cx="2275275" cy="623625"/>
          </a:xfrm>
        </p:grpSpPr>
        <p:sp>
          <p:nvSpPr>
            <p:cNvPr id="956" name="Google Shape;956;p63"/>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7" name="Google Shape;957;p63"/>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8" name="Google Shape;958;p63"/>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9" name="Google Shape;959;p63"/>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0" name="Google Shape;960;p63"/>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1" name="Google Shape;961;p63"/>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header 1">
  <p:cSld name="BLANK_4">
    <p:spTree>
      <p:nvGrpSpPr>
        <p:cNvPr id="1" name="Shape 962"/>
        <p:cNvGrpSpPr/>
        <p:nvPr/>
      </p:nvGrpSpPr>
      <p:grpSpPr>
        <a:xfrm>
          <a:off x="0" y="0"/>
          <a:ext cx="0" cy="0"/>
          <a:chOff x="0" y="0"/>
          <a:chExt cx="0" cy="0"/>
        </a:xfrm>
      </p:grpSpPr>
      <p:grpSp>
        <p:nvGrpSpPr>
          <p:cNvPr id="963" name="Google Shape;963;p64"/>
          <p:cNvGrpSpPr/>
          <p:nvPr/>
        </p:nvGrpSpPr>
        <p:grpSpPr>
          <a:xfrm>
            <a:off x="-24" y="-27"/>
            <a:ext cx="9143711" cy="5143338"/>
            <a:chOff x="597550" y="708125"/>
            <a:chExt cx="6449225" cy="4193850"/>
          </a:xfrm>
        </p:grpSpPr>
        <p:sp>
          <p:nvSpPr>
            <p:cNvPr id="964" name="Google Shape;964;p64"/>
            <p:cNvSpPr/>
            <p:nvPr/>
          </p:nvSpPr>
          <p:spPr>
            <a:xfrm>
              <a:off x="597550" y="4893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5" name="Google Shape;965;p64"/>
            <p:cNvSpPr/>
            <p:nvPr/>
          </p:nvSpPr>
          <p:spPr>
            <a:xfrm>
              <a:off x="597550" y="4780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6" name="Google Shape;966;p64"/>
            <p:cNvSpPr/>
            <p:nvPr/>
          </p:nvSpPr>
          <p:spPr>
            <a:xfrm>
              <a:off x="597550" y="4667150"/>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7" name="Google Shape;967;p64"/>
            <p:cNvSpPr/>
            <p:nvPr/>
          </p:nvSpPr>
          <p:spPr>
            <a:xfrm>
              <a:off x="597550" y="4553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8" name="Google Shape;968;p64"/>
            <p:cNvSpPr/>
            <p:nvPr/>
          </p:nvSpPr>
          <p:spPr>
            <a:xfrm>
              <a:off x="597550" y="4441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9" name="Google Shape;969;p64"/>
            <p:cNvSpPr/>
            <p:nvPr/>
          </p:nvSpPr>
          <p:spPr>
            <a:xfrm>
              <a:off x="597550" y="4328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0" name="Google Shape;970;p64"/>
            <p:cNvSpPr/>
            <p:nvPr/>
          </p:nvSpPr>
          <p:spPr>
            <a:xfrm>
              <a:off x="597550" y="4215025"/>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1" name="Google Shape;971;p64"/>
            <p:cNvSpPr/>
            <p:nvPr/>
          </p:nvSpPr>
          <p:spPr>
            <a:xfrm>
              <a:off x="597550" y="4101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2" name="Google Shape;972;p64"/>
            <p:cNvSpPr/>
            <p:nvPr/>
          </p:nvSpPr>
          <p:spPr>
            <a:xfrm>
              <a:off x="597550" y="3988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3" name="Google Shape;973;p64"/>
            <p:cNvSpPr/>
            <p:nvPr/>
          </p:nvSpPr>
          <p:spPr>
            <a:xfrm>
              <a:off x="597550" y="3875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4" name="Google Shape;974;p64"/>
            <p:cNvSpPr/>
            <p:nvPr/>
          </p:nvSpPr>
          <p:spPr>
            <a:xfrm>
              <a:off x="597550" y="37621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5" name="Google Shape;975;p64"/>
            <p:cNvSpPr/>
            <p:nvPr/>
          </p:nvSpPr>
          <p:spPr>
            <a:xfrm>
              <a:off x="597550" y="36496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6" name="Google Shape;976;p64"/>
            <p:cNvSpPr/>
            <p:nvPr/>
          </p:nvSpPr>
          <p:spPr>
            <a:xfrm>
              <a:off x="597550" y="35364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7" name="Google Shape;977;p64"/>
            <p:cNvSpPr/>
            <p:nvPr/>
          </p:nvSpPr>
          <p:spPr>
            <a:xfrm>
              <a:off x="597550" y="3423225"/>
              <a:ext cx="6449225" cy="8375"/>
            </a:xfrm>
            <a:custGeom>
              <a:avLst/>
              <a:gdLst/>
              <a:ahLst/>
              <a:cxnLst/>
              <a:rect l="l" t="t" r="r" b="b"/>
              <a:pathLst>
                <a:path w="257969" h="335" extrusionOk="0">
                  <a:moveTo>
                    <a:pt x="0" y="0"/>
                  </a:moveTo>
                  <a:lnTo>
                    <a:pt x="257969" y="0"/>
                  </a:lnTo>
                  <a:lnTo>
                    <a:pt x="257969" y="334"/>
                  </a:lnTo>
                  <a:lnTo>
                    <a:pt x="0" y="334"/>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8" name="Google Shape;978;p64"/>
            <p:cNvSpPr/>
            <p:nvPr/>
          </p:nvSpPr>
          <p:spPr>
            <a:xfrm>
              <a:off x="597550" y="3310000"/>
              <a:ext cx="6449225" cy="8375"/>
            </a:xfrm>
            <a:custGeom>
              <a:avLst/>
              <a:gdLst/>
              <a:ahLst/>
              <a:cxnLst/>
              <a:rect l="l" t="t" r="r" b="b"/>
              <a:pathLst>
                <a:path w="257969" h="335" extrusionOk="0">
                  <a:moveTo>
                    <a:pt x="0" y="0"/>
                  </a:moveTo>
                  <a:lnTo>
                    <a:pt x="257969" y="0"/>
                  </a:lnTo>
                  <a:lnTo>
                    <a:pt x="257969" y="334"/>
                  </a:lnTo>
                  <a:lnTo>
                    <a:pt x="0" y="334"/>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9" name="Google Shape;979;p64"/>
            <p:cNvSpPr/>
            <p:nvPr/>
          </p:nvSpPr>
          <p:spPr>
            <a:xfrm>
              <a:off x="597550" y="3196775"/>
              <a:ext cx="6449225" cy="8375"/>
            </a:xfrm>
            <a:custGeom>
              <a:avLst/>
              <a:gdLst/>
              <a:ahLst/>
              <a:cxnLst/>
              <a:rect l="l" t="t" r="r" b="b"/>
              <a:pathLst>
                <a:path w="257969" h="335" extrusionOk="0">
                  <a:moveTo>
                    <a:pt x="0" y="0"/>
                  </a:moveTo>
                  <a:lnTo>
                    <a:pt x="257969" y="0"/>
                  </a:lnTo>
                  <a:lnTo>
                    <a:pt x="257969" y="334"/>
                  </a:lnTo>
                  <a:lnTo>
                    <a:pt x="0" y="334"/>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0" name="Google Shape;980;p64"/>
            <p:cNvSpPr/>
            <p:nvPr/>
          </p:nvSpPr>
          <p:spPr>
            <a:xfrm>
              <a:off x="597550" y="30835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1" name="Google Shape;981;p64"/>
            <p:cNvSpPr/>
            <p:nvPr/>
          </p:nvSpPr>
          <p:spPr>
            <a:xfrm>
              <a:off x="597550" y="29703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2" name="Google Shape;982;p64"/>
            <p:cNvSpPr/>
            <p:nvPr/>
          </p:nvSpPr>
          <p:spPr>
            <a:xfrm>
              <a:off x="597550" y="28578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3" name="Google Shape;983;p64"/>
            <p:cNvSpPr/>
            <p:nvPr/>
          </p:nvSpPr>
          <p:spPr>
            <a:xfrm>
              <a:off x="597550" y="27446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4" name="Google Shape;984;p64"/>
            <p:cNvSpPr/>
            <p:nvPr/>
          </p:nvSpPr>
          <p:spPr>
            <a:xfrm>
              <a:off x="597550" y="2631400"/>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5" name="Google Shape;985;p64"/>
            <p:cNvSpPr/>
            <p:nvPr/>
          </p:nvSpPr>
          <p:spPr>
            <a:xfrm>
              <a:off x="597550" y="2518175"/>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6" name="Google Shape;986;p64"/>
            <p:cNvSpPr/>
            <p:nvPr/>
          </p:nvSpPr>
          <p:spPr>
            <a:xfrm>
              <a:off x="597550" y="24049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7" name="Google Shape;987;p64"/>
            <p:cNvSpPr/>
            <p:nvPr/>
          </p:nvSpPr>
          <p:spPr>
            <a:xfrm>
              <a:off x="597550" y="22917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8" name="Google Shape;988;p64"/>
            <p:cNvSpPr/>
            <p:nvPr/>
          </p:nvSpPr>
          <p:spPr>
            <a:xfrm>
              <a:off x="597550" y="21792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9" name="Google Shape;989;p64"/>
            <p:cNvSpPr/>
            <p:nvPr/>
          </p:nvSpPr>
          <p:spPr>
            <a:xfrm>
              <a:off x="597550" y="20660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0" name="Google Shape;990;p64"/>
            <p:cNvSpPr/>
            <p:nvPr/>
          </p:nvSpPr>
          <p:spPr>
            <a:xfrm>
              <a:off x="597550" y="1952825"/>
              <a:ext cx="6449225" cy="7625"/>
            </a:xfrm>
            <a:custGeom>
              <a:avLst/>
              <a:gdLst/>
              <a:ahLst/>
              <a:cxnLst/>
              <a:rect l="l" t="t" r="r" b="b"/>
              <a:pathLst>
                <a:path w="257969" h="305" extrusionOk="0">
                  <a:moveTo>
                    <a:pt x="0" y="1"/>
                  </a:moveTo>
                  <a:lnTo>
                    <a:pt x="257969" y="1"/>
                  </a:lnTo>
                  <a:lnTo>
                    <a:pt x="257969" y="304"/>
                  </a:lnTo>
                  <a:lnTo>
                    <a:pt x="0" y="304"/>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1" name="Google Shape;991;p64"/>
            <p:cNvSpPr/>
            <p:nvPr/>
          </p:nvSpPr>
          <p:spPr>
            <a:xfrm>
              <a:off x="597550" y="1839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2" name="Google Shape;992;p64"/>
            <p:cNvSpPr/>
            <p:nvPr/>
          </p:nvSpPr>
          <p:spPr>
            <a:xfrm>
              <a:off x="597550" y="1726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3" name="Google Shape;993;p64"/>
            <p:cNvSpPr/>
            <p:nvPr/>
          </p:nvSpPr>
          <p:spPr>
            <a:xfrm>
              <a:off x="597550" y="16131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4" name="Google Shape;994;p64"/>
            <p:cNvSpPr/>
            <p:nvPr/>
          </p:nvSpPr>
          <p:spPr>
            <a:xfrm>
              <a:off x="597550" y="1499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5" name="Google Shape;995;p64"/>
            <p:cNvSpPr/>
            <p:nvPr/>
          </p:nvSpPr>
          <p:spPr>
            <a:xfrm>
              <a:off x="597550" y="1387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6" name="Google Shape;996;p64"/>
            <p:cNvSpPr/>
            <p:nvPr/>
          </p:nvSpPr>
          <p:spPr>
            <a:xfrm>
              <a:off x="597550" y="1274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7" name="Google Shape;997;p64"/>
            <p:cNvSpPr/>
            <p:nvPr/>
          </p:nvSpPr>
          <p:spPr>
            <a:xfrm>
              <a:off x="597550" y="11610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8" name="Google Shape;998;p64"/>
            <p:cNvSpPr/>
            <p:nvPr/>
          </p:nvSpPr>
          <p:spPr>
            <a:xfrm>
              <a:off x="597550" y="1047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9" name="Google Shape;999;p64"/>
            <p:cNvSpPr/>
            <p:nvPr/>
          </p:nvSpPr>
          <p:spPr>
            <a:xfrm>
              <a:off x="597550" y="934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0" name="Google Shape;1000;p64"/>
            <p:cNvSpPr/>
            <p:nvPr/>
          </p:nvSpPr>
          <p:spPr>
            <a:xfrm>
              <a:off x="597550" y="821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1" name="Google Shape;1001;p64"/>
            <p:cNvSpPr/>
            <p:nvPr/>
          </p:nvSpPr>
          <p:spPr>
            <a:xfrm>
              <a:off x="597550" y="708125"/>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002" name="Google Shape;1002;p64"/>
          <p:cNvSpPr txBox="1">
            <a:spLocks noGrp="1"/>
          </p:cNvSpPr>
          <p:nvPr>
            <p:ph type="title"/>
          </p:nvPr>
        </p:nvSpPr>
        <p:spPr>
          <a:xfrm>
            <a:off x="864525" y="2405675"/>
            <a:ext cx="7566300" cy="841800"/>
          </a:xfrm>
          <a:prstGeom prst="rect">
            <a:avLst/>
          </a:prstGeom>
          <a:noFill/>
          <a:ln>
            <a:noFill/>
          </a:ln>
          <a:effectLst>
            <a:outerShdw blurRad="142875" algn="bl" rotWithShape="0">
              <a:schemeClr val="accent2">
                <a:alpha val="40000"/>
              </a:schemeClr>
            </a:outerShdw>
          </a:effectLst>
        </p:spPr>
        <p:txBody>
          <a:bodyPr spcFirstLastPara="1" wrap="square" lIns="91425" tIns="91425" rIns="91425" bIns="91425" anchor="ctr" anchorCtr="0">
            <a:noAutofit/>
          </a:bodyPr>
          <a:lstStyle>
            <a:lvl1pPr lvl="0" algn="l">
              <a:lnSpc>
                <a:spcPct val="100000"/>
              </a:lnSpc>
              <a:spcBef>
                <a:spcPts val="0"/>
              </a:spcBef>
              <a:spcAft>
                <a:spcPts val="0"/>
              </a:spcAft>
              <a:buSzPts val="3600"/>
              <a:buNone/>
              <a:defRPr sz="50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1003" name="Google Shape;1003;p64"/>
          <p:cNvSpPr txBox="1">
            <a:spLocks noGrp="1"/>
          </p:cNvSpPr>
          <p:nvPr>
            <p:ph type="subTitle" idx="1"/>
          </p:nvPr>
        </p:nvSpPr>
        <p:spPr>
          <a:xfrm>
            <a:off x="864525" y="3440475"/>
            <a:ext cx="4644000" cy="3444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800"/>
              <a:buNone/>
              <a:defRPr sz="18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004" name="Google Shape;1004;p64"/>
          <p:cNvSpPr txBox="1">
            <a:spLocks noGrp="1"/>
          </p:cNvSpPr>
          <p:nvPr>
            <p:ph type="title" idx="2"/>
          </p:nvPr>
        </p:nvSpPr>
        <p:spPr>
          <a:xfrm>
            <a:off x="864525" y="1484975"/>
            <a:ext cx="2130300" cy="920700"/>
          </a:xfrm>
          <a:prstGeom prst="rect">
            <a:avLst/>
          </a:prstGeom>
          <a:noFill/>
          <a:ln>
            <a:noFill/>
          </a:ln>
          <a:effectLst>
            <a:outerShdw blurRad="57150" algn="bl" rotWithShape="0">
              <a:schemeClr val="accent2"/>
            </a:outerShdw>
          </a:effectLst>
        </p:spPr>
        <p:txBody>
          <a:bodyPr spcFirstLastPara="1" wrap="square" lIns="91425" tIns="91425" rIns="91425" bIns="91425" anchor="ctr" anchorCtr="0">
            <a:noAutofit/>
          </a:bodyPr>
          <a:lstStyle>
            <a:lvl1pPr lvl="0" algn="l">
              <a:lnSpc>
                <a:spcPct val="100000"/>
              </a:lnSpc>
              <a:spcBef>
                <a:spcPts val="0"/>
              </a:spcBef>
              <a:spcAft>
                <a:spcPts val="0"/>
              </a:spcAft>
              <a:buClr>
                <a:schemeClr val="accent2"/>
              </a:buClr>
              <a:buSzPts val="8000"/>
              <a:buNone/>
              <a:defRPr sz="8000">
                <a:solidFill>
                  <a:schemeClr val="accent2"/>
                </a:solidFill>
              </a:defRPr>
            </a:lvl1pPr>
            <a:lvl2pPr lvl="1" algn="ctr">
              <a:lnSpc>
                <a:spcPct val="100000"/>
              </a:lnSpc>
              <a:spcBef>
                <a:spcPts val="0"/>
              </a:spcBef>
              <a:spcAft>
                <a:spcPts val="0"/>
              </a:spcAft>
              <a:buClr>
                <a:schemeClr val="accent2"/>
              </a:buClr>
              <a:buSzPts val="8000"/>
              <a:buNone/>
              <a:defRPr sz="8000">
                <a:solidFill>
                  <a:schemeClr val="accent2"/>
                </a:solidFill>
              </a:defRPr>
            </a:lvl2pPr>
            <a:lvl3pPr lvl="2" algn="ctr">
              <a:lnSpc>
                <a:spcPct val="100000"/>
              </a:lnSpc>
              <a:spcBef>
                <a:spcPts val="0"/>
              </a:spcBef>
              <a:spcAft>
                <a:spcPts val="0"/>
              </a:spcAft>
              <a:buClr>
                <a:schemeClr val="accent2"/>
              </a:buClr>
              <a:buSzPts val="8000"/>
              <a:buNone/>
              <a:defRPr sz="8000">
                <a:solidFill>
                  <a:schemeClr val="accent2"/>
                </a:solidFill>
              </a:defRPr>
            </a:lvl3pPr>
            <a:lvl4pPr lvl="3" algn="ctr">
              <a:lnSpc>
                <a:spcPct val="100000"/>
              </a:lnSpc>
              <a:spcBef>
                <a:spcPts val="0"/>
              </a:spcBef>
              <a:spcAft>
                <a:spcPts val="0"/>
              </a:spcAft>
              <a:buClr>
                <a:schemeClr val="accent2"/>
              </a:buClr>
              <a:buSzPts val="8000"/>
              <a:buNone/>
              <a:defRPr sz="8000">
                <a:solidFill>
                  <a:schemeClr val="accent2"/>
                </a:solidFill>
              </a:defRPr>
            </a:lvl4pPr>
            <a:lvl5pPr lvl="4" algn="ctr">
              <a:lnSpc>
                <a:spcPct val="100000"/>
              </a:lnSpc>
              <a:spcBef>
                <a:spcPts val="0"/>
              </a:spcBef>
              <a:spcAft>
                <a:spcPts val="0"/>
              </a:spcAft>
              <a:buClr>
                <a:schemeClr val="accent2"/>
              </a:buClr>
              <a:buSzPts val="8000"/>
              <a:buNone/>
              <a:defRPr sz="8000">
                <a:solidFill>
                  <a:schemeClr val="accent2"/>
                </a:solidFill>
              </a:defRPr>
            </a:lvl5pPr>
            <a:lvl6pPr lvl="5" algn="ctr">
              <a:lnSpc>
                <a:spcPct val="100000"/>
              </a:lnSpc>
              <a:spcBef>
                <a:spcPts val="0"/>
              </a:spcBef>
              <a:spcAft>
                <a:spcPts val="0"/>
              </a:spcAft>
              <a:buClr>
                <a:schemeClr val="accent2"/>
              </a:buClr>
              <a:buSzPts val="8000"/>
              <a:buNone/>
              <a:defRPr sz="8000">
                <a:solidFill>
                  <a:schemeClr val="accent2"/>
                </a:solidFill>
              </a:defRPr>
            </a:lvl6pPr>
            <a:lvl7pPr lvl="6" algn="ctr">
              <a:lnSpc>
                <a:spcPct val="100000"/>
              </a:lnSpc>
              <a:spcBef>
                <a:spcPts val="0"/>
              </a:spcBef>
              <a:spcAft>
                <a:spcPts val="0"/>
              </a:spcAft>
              <a:buClr>
                <a:schemeClr val="accent2"/>
              </a:buClr>
              <a:buSzPts val="8000"/>
              <a:buNone/>
              <a:defRPr sz="8000">
                <a:solidFill>
                  <a:schemeClr val="accent2"/>
                </a:solidFill>
              </a:defRPr>
            </a:lvl7pPr>
            <a:lvl8pPr lvl="7" algn="ctr">
              <a:lnSpc>
                <a:spcPct val="100000"/>
              </a:lnSpc>
              <a:spcBef>
                <a:spcPts val="0"/>
              </a:spcBef>
              <a:spcAft>
                <a:spcPts val="0"/>
              </a:spcAft>
              <a:buClr>
                <a:schemeClr val="accent2"/>
              </a:buClr>
              <a:buSzPts val="8000"/>
              <a:buNone/>
              <a:defRPr sz="8000">
                <a:solidFill>
                  <a:schemeClr val="accent2"/>
                </a:solidFill>
              </a:defRPr>
            </a:lvl8pPr>
            <a:lvl9pPr lvl="8" algn="ctr">
              <a:lnSpc>
                <a:spcPct val="100000"/>
              </a:lnSpc>
              <a:spcBef>
                <a:spcPts val="0"/>
              </a:spcBef>
              <a:spcAft>
                <a:spcPts val="0"/>
              </a:spcAft>
              <a:buClr>
                <a:schemeClr val="accent2"/>
              </a:buClr>
              <a:buSzPts val="8000"/>
              <a:buNone/>
              <a:defRPr sz="8000">
                <a:solidFill>
                  <a:schemeClr val="accent2"/>
                </a:solidFill>
              </a:defRPr>
            </a:lvl9pPr>
          </a:lstStyle>
          <a:p>
            <a:endParaRPr/>
          </a:p>
        </p:txBody>
      </p:sp>
      <p:grpSp>
        <p:nvGrpSpPr>
          <p:cNvPr id="1005" name="Google Shape;1005;p64"/>
          <p:cNvGrpSpPr/>
          <p:nvPr/>
        </p:nvGrpSpPr>
        <p:grpSpPr>
          <a:xfrm rot="5400000">
            <a:off x="-32670" y="1621025"/>
            <a:ext cx="98902" cy="553090"/>
            <a:chOff x="4898850" y="4820550"/>
            <a:chExt cx="98902" cy="553090"/>
          </a:xfrm>
        </p:grpSpPr>
        <p:sp>
          <p:nvSpPr>
            <p:cNvPr id="1006" name="Google Shape;1006;p64"/>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7" name="Google Shape;1007;p64"/>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8" name="Google Shape;1008;p64"/>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9" name="Google Shape;1009;p64"/>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0" name="Google Shape;1010;p64"/>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011" name="Google Shape;1011;p64"/>
          <p:cNvSpPr/>
          <p:nvPr/>
        </p:nvSpPr>
        <p:spPr>
          <a:xfrm rot="-5400000">
            <a:off x="348818" y="3906123"/>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2" name="Google Shape;1012;p64"/>
          <p:cNvSpPr/>
          <p:nvPr/>
        </p:nvSpPr>
        <p:spPr>
          <a:xfrm rot="5400000">
            <a:off x="-562205" y="-339596"/>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3" name="Google Shape;1013;p64"/>
          <p:cNvSpPr/>
          <p:nvPr/>
        </p:nvSpPr>
        <p:spPr>
          <a:xfrm rot="5400000">
            <a:off x="-282905" y="-36496"/>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4" name="Google Shape;1014;p64"/>
          <p:cNvSpPr/>
          <p:nvPr/>
        </p:nvSpPr>
        <p:spPr>
          <a:xfrm rot="10800000" flipH="1">
            <a:off x="2891470" y="4842229"/>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5" name="Google Shape;1015;p64"/>
          <p:cNvSpPr/>
          <p:nvPr/>
        </p:nvSpPr>
        <p:spPr>
          <a:xfrm>
            <a:off x="8535575" y="-11"/>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016" name="Google Shape;1016;p64"/>
          <p:cNvGrpSpPr/>
          <p:nvPr/>
        </p:nvGrpSpPr>
        <p:grpSpPr>
          <a:xfrm flipH="1">
            <a:off x="7898009" y="350736"/>
            <a:ext cx="1520982" cy="302065"/>
            <a:chOff x="5642557" y="-150670"/>
            <a:chExt cx="1520982" cy="302065"/>
          </a:xfrm>
        </p:grpSpPr>
        <p:sp>
          <p:nvSpPr>
            <p:cNvPr id="1017" name="Google Shape;1017;p64"/>
            <p:cNvSpPr/>
            <p:nvPr/>
          </p:nvSpPr>
          <p:spPr>
            <a:xfrm>
              <a:off x="5736006" y="-104304"/>
              <a:ext cx="1335611" cy="209364"/>
            </a:xfrm>
            <a:custGeom>
              <a:avLst/>
              <a:gdLst/>
              <a:ahLst/>
              <a:cxnLst/>
              <a:rect l="l" t="t" r="r" b="b"/>
              <a:pathLst>
                <a:path w="42863" h="6719" fill="none" extrusionOk="0">
                  <a:moveTo>
                    <a:pt x="1" y="0"/>
                  </a:moveTo>
                  <a:lnTo>
                    <a:pt x="19064" y="0"/>
                  </a:lnTo>
                  <a:lnTo>
                    <a:pt x="25782" y="6718"/>
                  </a:lnTo>
                  <a:lnTo>
                    <a:pt x="42862" y="6718"/>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8" name="Google Shape;1018;p64"/>
            <p:cNvSpPr/>
            <p:nvPr/>
          </p:nvSpPr>
          <p:spPr>
            <a:xfrm>
              <a:off x="7071586" y="59442"/>
              <a:ext cx="91953" cy="91953"/>
            </a:xfrm>
            <a:custGeom>
              <a:avLst/>
              <a:gdLst/>
              <a:ahLst/>
              <a:cxnLst/>
              <a:rect l="l" t="t" r="r" b="b"/>
              <a:pathLst>
                <a:path w="2951" h="2951" fill="none" extrusionOk="0">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9" name="Google Shape;1019;p64"/>
            <p:cNvSpPr/>
            <p:nvPr/>
          </p:nvSpPr>
          <p:spPr>
            <a:xfrm>
              <a:off x="7095517" y="84152"/>
              <a:ext cx="43281" cy="42533"/>
            </a:xfrm>
            <a:custGeom>
              <a:avLst/>
              <a:gdLst/>
              <a:ahLst/>
              <a:cxnLst/>
              <a:rect l="l" t="t" r="r" b="b"/>
              <a:pathLst>
                <a:path w="1389" h="1365" extrusionOk="0">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0" name="Google Shape;1020;p64"/>
            <p:cNvSpPr/>
            <p:nvPr/>
          </p:nvSpPr>
          <p:spPr>
            <a:xfrm>
              <a:off x="5642557" y="-150670"/>
              <a:ext cx="91953" cy="92732"/>
            </a:xfrm>
            <a:custGeom>
              <a:avLst/>
              <a:gdLst/>
              <a:ahLst/>
              <a:cxnLst/>
              <a:rect l="l" t="t" r="r" b="b"/>
              <a:pathLst>
                <a:path w="2951" h="2976" fill="none" extrusionOk="0">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1" name="Google Shape;1021;p64"/>
            <p:cNvSpPr/>
            <p:nvPr/>
          </p:nvSpPr>
          <p:spPr>
            <a:xfrm>
              <a:off x="5666488" y="-125929"/>
              <a:ext cx="43281" cy="43281"/>
            </a:xfrm>
            <a:custGeom>
              <a:avLst/>
              <a:gdLst/>
              <a:ahLst/>
              <a:cxnLst/>
              <a:rect l="l" t="t" r="r" b="b"/>
              <a:pathLst>
                <a:path w="1389" h="1389" extrusionOk="0">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022" name="Google Shape;1022;p64"/>
          <p:cNvGrpSpPr/>
          <p:nvPr/>
        </p:nvGrpSpPr>
        <p:grpSpPr>
          <a:xfrm rot="5400000">
            <a:off x="109552" y="1954025"/>
            <a:ext cx="98902" cy="553090"/>
            <a:chOff x="4898850" y="4820550"/>
            <a:chExt cx="98902" cy="553090"/>
          </a:xfrm>
        </p:grpSpPr>
        <p:sp>
          <p:nvSpPr>
            <p:cNvPr id="1023" name="Google Shape;1023;p64"/>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4" name="Google Shape;1024;p64"/>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5" name="Google Shape;1025;p64"/>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6" name="Google Shape;1026;p64"/>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7" name="Google Shape;1027;p64"/>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028" name="Google Shape;1028;p64"/>
          <p:cNvGrpSpPr/>
          <p:nvPr/>
        </p:nvGrpSpPr>
        <p:grpSpPr>
          <a:xfrm>
            <a:off x="4682157" y="-107958"/>
            <a:ext cx="1520982" cy="302065"/>
            <a:chOff x="5642557" y="-150670"/>
            <a:chExt cx="1520982" cy="302065"/>
          </a:xfrm>
        </p:grpSpPr>
        <p:sp>
          <p:nvSpPr>
            <p:cNvPr id="1029" name="Google Shape;1029;p64"/>
            <p:cNvSpPr/>
            <p:nvPr/>
          </p:nvSpPr>
          <p:spPr>
            <a:xfrm>
              <a:off x="5736006" y="-104304"/>
              <a:ext cx="1335611" cy="209364"/>
            </a:xfrm>
            <a:custGeom>
              <a:avLst/>
              <a:gdLst/>
              <a:ahLst/>
              <a:cxnLst/>
              <a:rect l="l" t="t" r="r" b="b"/>
              <a:pathLst>
                <a:path w="42863" h="6719" fill="none" extrusionOk="0">
                  <a:moveTo>
                    <a:pt x="1" y="0"/>
                  </a:moveTo>
                  <a:lnTo>
                    <a:pt x="19064" y="0"/>
                  </a:lnTo>
                  <a:lnTo>
                    <a:pt x="25782" y="6718"/>
                  </a:lnTo>
                  <a:lnTo>
                    <a:pt x="42862" y="6718"/>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0" name="Google Shape;1030;p64"/>
            <p:cNvSpPr/>
            <p:nvPr/>
          </p:nvSpPr>
          <p:spPr>
            <a:xfrm>
              <a:off x="7071586" y="59442"/>
              <a:ext cx="91953" cy="91953"/>
            </a:xfrm>
            <a:custGeom>
              <a:avLst/>
              <a:gdLst/>
              <a:ahLst/>
              <a:cxnLst/>
              <a:rect l="l" t="t" r="r" b="b"/>
              <a:pathLst>
                <a:path w="2951" h="2951" fill="none" extrusionOk="0">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1" name="Google Shape;1031;p64"/>
            <p:cNvSpPr/>
            <p:nvPr/>
          </p:nvSpPr>
          <p:spPr>
            <a:xfrm>
              <a:off x="7095517" y="84152"/>
              <a:ext cx="43281" cy="42533"/>
            </a:xfrm>
            <a:custGeom>
              <a:avLst/>
              <a:gdLst/>
              <a:ahLst/>
              <a:cxnLst/>
              <a:rect l="l" t="t" r="r" b="b"/>
              <a:pathLst>
                <a:path w="1389" h="1365" extrusionOk="0">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2" name="Google Shape;1032;p64"/>
            <p:cNvSpPr/>
            <p:nvPr/>
          </p:nvSpPr>
          <p:spPr>
            <a:xfrm>
              <a:off x="5642557" y="-150670"/>
              <a:ext cx="91953" cy="92732"/>
            </a:xfrm>
            <a:custGeom>
              <a:avLst/>
              <a:gdLst/>
              <a:ahLst/>
              <a:cxnLst/>
              <a:rect l="l" t="t" r="r" b="b"/>
              <a:pathLst>
                <a:path w="2951" h="2976" fill="none" extrusionOk="0">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3" name="Google Shape;1033;p64"/>
            <p:cNvSpPr/>
            <p:nvPr/>
          </p:nvSpPr>
          <p:spPr>
            <a:xfrm>
              <a:off x="5666488" y="-125929"/>
              <a:ext cx="43281" cy="43281"/>
            </a:xfrm>
            <a:custGeom>
              <a:avLst/>
              <a:gdLst/>
              <a:ahLst/>
              <a:cxnLst/>
              <a:rect l="l" t="t" r="r" b="b"/>
              <a:pathLst>
                <a:path w="1389" h="1389" extrusionOk="0">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034" name="Google Shape;1034;p64"/>
          <p:cNvGrpSpPr/>
          <p:nvPr/>
        </p:nvGrpSpPr>
        <p:grpSpPr>
          <a:xfrm>
            <a:off x="7881845" y="4336579"/>
            <a:ext cx="2297800" cy="347400"/>
            <a:chOff x="7881845" y="4031779"/>
            <a:chExt cx="2297800" cy="347400"/>
          </a:xfrm>
        </p:grpSpPr>
        <p:sp>
          <p:nvSpPr>
            <p:cNvPr id="1035" name="Google Shape;1035;p64"/>
            <p:cNvSpPr/>
            <p:nvPr/>
          </p:nvSpPr>
          <p:spPr>
            <a:xfrm flipH="1">
              <a:off x="8184945" y="4311079"/>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6" name="Google Shape;1036;p64"/>
            <p:cNvSpPr/>
            <p:nvPr/>
          </p:nvSpPr>
          <p:spPr>
            <a:xfrm flipH="1">
              <a:off x="7881845" y="4031779"/>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1">
  <p:cSld name="BLANK_15">
    <p:spTree>
      <p:nvGrpSpPr>
        <p:cNvPr id="1" name="Shape 1037"/>
        <p:cNvGrpSpPr/>
        <p:nvPr/>
      </p:nvGrpSpPr>
      <p:grpSpPr>
        <a:xfrm>
          <a:off x="0" y="0"/>
          <a:ext cx="0" cy="0"/>
          <a:chOff x="0" y="0"/>
          <a:chExt cx="0" cy="0"/>
        </a:xfrm>
      </p:grpSpPr>
      <p:grpSp>
        <p:nvGrpSpPr>
          <p:cNvPr id="1038" name="Google Shape;1038;p65"/>
          <p:cNvGrpSpPr/>
          <p:nvPr/>
        </p:nvGrpSpPr>
        <p:grpSpPr>
          <a:xfrm>
            <a:off x="-24" y="-27"/>
            <a:ext cx="9143711" cy="5143338"/>
            <a:chOff x="597550" y="708125"/>
            <a:chExt cx="6449225" cy="4193850"/>
          </a:xfrm>
        </p:grpSpPr>
        <p:sp>
          <p:nvSpPr>
            <p:cNvPr id="1039" name="Google Shape;1039;p65"/>
            <p:cNvSpPr/>
            <p:nvPr/>
          </p:nvSpPr>
          <p:spPr>
            <a:xfrm>
              <a:off x="597550" y="4893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0" name="Google Shape;1040;p65"/>
            <p:cNvSpPr/>
            <p:nvPr/>
          </p:nvSpPr>
          <p:spPr>
            <a:xfrm>
              <a:off x="597550" y="4780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1" name="Google Shape;1041;p65"/>
            <p:cNvSpPr/>
            <p:nvPr/>
          </p:nvSpPr>
          <p:spPr>
            <a:xfrm>
              <a:off x="597550" y="4667150"/>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2" name="Google Shape;1042;p65"/>
            <p:cNvSpPr/>
            <p:nvPr/>
          </p:nvSpPr>
          <p:spPr>
            <a:xfrm>
              <a:off x="597550" y="4553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3" name="Google Shape;1043;p65"/>
            <p:cNvSpPr/>
            <p:nvPr/>
          </p:nvSpPr>
          <p:spPr>
            <a:xfrm>
              <a:off x="597550" y="4441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4" name="Google Shape;1044;p65"/>
            <p:cNvSpPr/>
            <p:nvPr/>
          </p:nvSpPr>
          <p:spPr>
            <a:xfrm>
              <a:off x="597550" y="4328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5" name="Google Shape;1045;p65"/>
            <p:cNvSpPr/>
            <p:nvPr/>
          </p:nvSpPr>
          <p:spPr>
            <a:xfrm>
              <a:off x="597550" y="4215025"/>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6" name="Google Shape;1046;p65"/>
            <p:cNvSpPr/>
            <p:nvPr/>
          </p:nvSpPr>
          <p:spPr>
            <a:xfrm>
              <a:off x="597550" y="4101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7" name="Google Shape;1047;p65"/>
            <p:cNvSpPr/>
            <p:nvPr/>
          </p:nvSpPr>
          <p:spPr>
            <a:xfrm>
              <a:off x="597550" y="3988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8" name="Google Shape;1048;p65"/>
            <p:cNvSpPr/>
            <p:nvPr/>
          </p:nvSpPr>
          <p:spPr>
            <a:xfrm>
              <a:off x="597550" y="3875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9" name="Google Shape;1049;p65"/>
            <p:cNvSpPr/>
            <p:nvPr/>
          </p:nvSpPr>
          <p:spPr>
            <a:xfrm>
              <a:off x="597550" y="37621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0" name="Google Shape;1050;p65"/>
            <p:cNvSpPr/>
            <p:nvPr/>
          </p:nvSpPr>
          <p:spPr>
            <a:xfrm>
              <a:off x="597550" y="36496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1" name="Google Shape;1051;p65"/>
            <p:cNvSpPr/>
            <p:nvPr/>
          </p:nvSpPr>
          <p:spPr>
            <a:xfrm>
              <a:off x="597550" y="35364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2" name="Google Shape;1052;p65"/>
            <p:cNvSpPr/>
            <p:nvPr/>
          </p:nvSpPr>
          <p:spPr>
            <a:xfrm>
              <a:off x="597550" y="3423225"/>
              <a:ext cx="6449225" cy="8375"/>
            </a:xfrm>
            <a:custGeom>
              <a:avLst/>
              <a:gdLst/>
              <a:ahLst/>
              <a:cxnLst/>
              <a:rect l="l" t="t" r="r" b="b"/>
              <a:pathLst>
                <a:path w="257969" h="335" extrusionOk="0">
                  <a:moveTo>
                    <a:pt x="0" y="0"/>
                  </a:moveTo>
                  <a:lnTo>
                    <a:pt x="257969" y="0"/>
                  </a:lnTo>
                  <a:lnTo>
                    <a:pt x="257969" y="334"/>
                  </a:lnTo>
                  <a:lnTo>
                    <a:pt x="0" y="334"/>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3" name="Google Shape;1053;p65"/>
            <p:cNvSpPr/>
            <p:nvPr/>
          </p:nvSpPr>
          <p:spPr>
            <a:xfrm>
              <a:off x="597550" y="3310000"/>
              <a:ext cx="6449225" cy="8375"/>
            </a:xfrm>
            <a:custGeom>
              <a:avLst/>
              <a:gdLst/>
              <a:ahLst/>
              <a:cxnLst/>
              <a:rect l="l" t="t" r="r" b="b"/>
              <a:pathLst>
                <a:path w="257969" h="335" extrusionOk="0">
                  <a:moveTo>
                    <a:pt x="0" y="0"/>
                  </a:moveTo>
                  <a:lnTo>
                    <a:pt x="257969" y="0"/>
                  </a:lnTo>
                  <a:lnTo>
                    <a:pt x="257969" y="334"/>
                  </a:lnTo>
                  <a:lnTo>
                    <a:pt x="0" y="334"/>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4" name="Google Shape;1054;p65"/>
            <p:cNvSpPr/>
            <p:nvPr/>
          </p:nvSpPr>
          <p:spPr>
            <a:xfrm>
              <a:off x="597550" y="3196775"/>
              <a:ext cx="6449225" cy="8375"/>
            </a:xfrm>
            <a:custGeom>
              <a:avLst/>
              <a:gdLst/>
              <a:ahLst/>
              <a:cxnLst/>
              <a:rect l="l" t="t" r="r" b="b"/>
              <a:pathLst>
                <a:path w="257969" h="335" extrusionOk="0">
                  <a:moveTo>
                    <a:pt x="0" y="0"/>
                  </a:moveTo>
                  <a:lnTo>
                    <a:pt x="257969" y="0"/>
                  </a:lnTo>
                  <a:lnTo>
                    <a:pt x="257969" y="334"/>
                  </a:lnTo>
                  <a:lnTo>
                    <a:pt x="0" y="334"/>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5" name="Google Shape;1055;p65"/>
            <p:cNvSpPr/>
            <p:nvPr/>
          </p:nvSpPr>
          <p:spPr>
            <a:xfrm>
              <a:off x="597550" y="30835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6" name="Google Shape;1056;p65"/>
            <p:cNvSpPr/>
            <p:nvPr/>
          </p:nvSpPr>
          <p:spPr>
            <a:xfrm>
              <a:off x="597550" y="29703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7" name="Google Shape;1057;p65"/>
            <p:cNvSpPr/>
            <p:nvPr/>
          </p:nvSpPr>
          <p:spPr>
            <a:xfrm>
              <a:off x="597550" y="28578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8" name="Google Shape;1058;p65"/>
            <p:cNvSpPr/>
            <p:nvPr/>
          </p:nvSpPr>
          <p:spPr>
            <a:xfrm>
              <a:off x="597550" y="27446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9" name="Google Shape;1059;p65"/>
            <p:cNvSpPr/>
            <p:nvPr/>
          </p:nvSpPr>
          <p:spPr>
            <a:xfrm>
              <a:off x="597550" y="2631400"/>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0" name="Google Shape;1060;p65"/>
            <p:cNvSpPr/>
            <p:nvPr/>
          </p:nvSpPr>
          <p:spPr>
            <a:xfrm>
              <a:off x="597550" y="2518175"/>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1" name="Google Shape;1061;p65"/>
            <p:cNvSpPr/>
            <p:nvPr/>
          </p:nvSpPr>
          <p:spPr>
            <a:xfrm>
              <a:off x="597550" y="24049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2" name="Google Shape;1062;p65"/>
            <p:cNvSpPr/>
            <p:nvPr/>
          </p:nvSpPr>
          <p:spPr>
            <a:xfrm>
              <a:off x="597550" y="22917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3" name="Google Shape;1063;p65"/>
            <p:cNvSpPr/>
            <p:nvPr/>
          </p:nvSpPr>
          <p:spPr>
            <a:xfrm>
              <a:off x="597550" y="21792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4" name="Google Shape;1064;p65"/>
            <p:cNvSpPr/>
            <p:nvPr/>
          </p:nvSpPr>
          <p:spPr>
            <a:xfrm>
              <a:off x="597550" y="20660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5" name="Google Shape;1065;p65"/>
            <p:cNvSpPr/>
            <p:nvPr/>
          </p:nvSpPr>
          <p:spPr>
            <a:xfrm>
              <a:off x="597550" y="1952825"/>
              <a:ext cx="6449225" cy="7625"/>
            </a:xfrm>
            <a:custGeom>
              <a:avLst/>
              <a:gdLst/>
              <a:ahLst/>
              <a:cxnLst/>
              <a:rect l="l" t="t" r="r" b="b"/>
              <a:pathLst>
                <a:path w="257969" h="305" extrusionOk="0">
                  <a:moveTo>
                    <a:pt x="0" y="1"/>
                  </a:moveTo>
                  <a:lnTo>
                    <a:pt x="257969" y="1"/>
                  </a:lnTo>
                  <a:lnTo>
                    <a:pt x="257969" y="304"/>
                  </a:lnTo>
                  <a:lnTo>
                    <a:pt x="0" y="304"/>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6" name="Google Shape;1066;p65"/>
            <p:cNvSpPr/>
            <p:nvPr/>
          </p:nvSpPr>
          <p:spPr>
            <a:xfrm>
              <a:off x="597550" y="1839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7" name="Google Shape;1067;p65"/>
            <p:cNvSpPr/>
            <p:nvPr/>
          </p:nvSpPr>
          <p:spPr>
            <a:xfrm>
              <a:off x="597550" y="1726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8" name="Google Shape;1068;p65"/>
            <p:cNvSpPr/>
            <p:nvPr/>
          </p:nvSpPr>
          <p:spPr>
            <a:xfrm>
              <a:off x="597550" y="16131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9" name="Google Shape;1069;p65"/>
            <p:cNvSpPr/>
            <p:nvPr/>
          </p:nvSpPr>
          <p:spPr>
            <a:xfrm>
              <a:off x="597550" y="1499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0" name="Google Shape;1070;p65"/>
            <p:cNvSpPr/>
            <p:nvPr/>
          </p:nvSpPr>
          <p:spPr>
            <a:xfrm>
              <a:off x="597550" y="1387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1" name="Google Shape;1071;p65"/>
            <p:cNvSpPr/>
            <p:nvPr/>
          </p:nvSpPr>
          <p:spPr>
            <a:xfrm>
              <a:off x="597550" y="1274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2" name="Google Shape;1072;p65"/>
            <p:cNvSpPr/>
            <p:nvPr/>
          </p:nvSpPr>
          <p:spPr>
            <a:xfrm>
              <a:off x="597550" y="11610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3" name="Google Shape;1073;p65"/>
            <p:cNvSpPr/>
            <p:nvPr/>
          </p:nvSpPr>
          <p:spPr>
            <a:xfrm>
              <a:off x="597550" y="1047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4" name="Google Shape;1074;p65"/>
            <p:cNvSpPr/>
            <p:nvPr/>
          </p:nvSpPr>
          <p:spPr>
            <a:xfrm>
              <a:off x="597550" y="934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5" name="Google Shape;1075;p65"/>
            <p:cNvSpPr/>
            <p:nvPr/>
          </p:nvSpPr>
          <p:spPr>
            <a:xfrm>
              <a:off x="597550" y="821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6" name="Google Shape;1076;p65"/>
            <p:cNvSpPr/>
            <p:nvPr/>
          </p:nvSpPr>
          <p:spPr>
            <a:xfrm>
              <a:off x="597550" y="708125"/>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077" name="Google Shape;1077;p65"/>
          <p:cNvGrpSpPr/>
          <p:nvPr/>
        </p:nvGrpSpPr>
        <p:grpSpPr>
          <a:xfrm>
            <a:off x="4674957" y="4956042"/>
            <a:ext cx="1520982" cy="302065"/>
            <a:chOff x="5642557" y="-150670"/>
            <a:chExt cx="1520982" cy="302065"/>
          </a:xfrm>
        </p:grpSpPr>
        <p:sp>
          <p:nvSpPr>
            <p:cNvPr id="1078" name="Google Shape;1078;p65"/>
            <p:cNvSpPr/>
            <p:nvPr/>
          </p:nvSpPr>
          <p:spPr>
            <a:xfrm>
              <a:off x="5736006" y="-104304"/>
              <a:ext cx="1335611" cy="209364"/>
            </a:xfrm>
            <a:custGeom>
              <a:avLst/>
              <a:gdLst/>
              <a:ahLst/>
              <a:cxnLst/>
              <a:rect l="l" t="t" r="r" b="b"/>
              <a:pathLst>
                <a:path w="42863" h="6719" fill="none" extrusionOk="0">
                  <a:moveTo>
                    <a:pt x="1" y="0"/>
                  </a:moveTo>
                  <a:lnTo>
                    <a:pt x="19064" y="0"/>
                  </a:lnTo>
                  <a:lnTo>
                    <a:pt x="25782" y="6718"/>
                  </a:lnTo>
                  <a:lnTo>
                    <a:pt x="42862" y="6718"/>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9" name="Google Shape;1079;p65"/>
            <p:cNvSpPr/>
            <p:nvPr/>
          </p:nvSpPr>
          <p:spPr>
            <a:xfrm>
              <a:off x="7071586" y="59442"/>
              <a:ext cx="91953" cy="91953"/>
            </a:xfrm>
            <a:custGeom>
              <a:avLst/>
              <a:gdLst/>
              <a:ahLst/>
              <a:cxnLst/>
              <a:rect l="l" t="t" r="r" b="b"/>
              <a:pathLst>
                <a:path w="2951" h="2951" fill="none" extrusionOk="0">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0" name="Google Shape;1080;p65"/>
            <p:cNvSpPr/>
            <p:nvPr/>
          </p:nvSpPr>
          <p:spPr>
            <a:xfrm>
              <a:off x="7095517" y="84152"/>
              <a:ext cx="43281" cy="42533"/>
            </a:xfrm>
            <a:custGeom>
              <a:avLst/>
              <a:gdLst/>
              <a:ahLst/>
              <a:cxnLst/>
              <a:rect l="l" t="t" r="r" b="b"/>
              <a:pathLst>
                <a:path w="1389" h="1365" extrusionOk="0">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1" name="Google Shape;1081;p65"/>
            <p:cNvSpPr/>
            <p:nvPr/>
          </p:nvSpPr>
          <p:spPr>
            <a:xfrm>
              <a:off x="5642557" y="-150670"/>
              <a:ext cx="91953" cy="92732"/>
            </a:xfrm>
            <a:custGeom>
              <a:avLst/>
              <a:gdLst/>
              <a:ahLst/>
              <a:cxnLst/>
              <a:rect l="l" t="t" r="r" b="b"/>
              <a:pathLst>
                <a:path w="2951" h="2976" fill="none" extrusionOk="0">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2" name="Google Shape;1082;p65"/>
            <p:cNvSpPr/>
            <p:nvPr/>
          </p:nvSpPr>
          <p:spPr>
            <a:xfrm>
              <a:off x="5666488" y="-125929"/>
              <a:ext cx="43281" cy="43281"/>
            </a:xfrm>
            <a:custGeom>
              <a:avLst/>
              <a:gdLst/>
              <a:ahLst/>
              <a:cxnLst/>
              <a:rect l="l" t="t" r="r" b="b"/>
              <a:pathLst>
                <a:path w="1389" h="1389" extrusionOk="0">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083" name="Google Shape;1083;p65"/>
          <p:cNvGrpSpPr/>
          <p:nvPr/>
        </p:nvGrpSpPr>
        <p:grpSpPr>
          <a:xfrm rot="5400000">
            <a:off x="85100" y="2306825"/>
            <a:ext cx="98902" cy="553090"/>
            <a:chOff x="4898850" y="4820550"/>
            <a:chExt cx="98902" cy="553090"/>
          </a:xfrm>
        </p:grpSpPr>
        <p:sp>
          <p:nvSpPr>
            <p:cNvPr id="1084" name="Google Shape;1084;p65"/>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5" name="Google Shape;1085;p65"/>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6" name="Google Shape;1086;p65"/>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7" name="Google Shape;1087;p65"/>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8" name="Google Shape;1088;p65"/>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089" name="Google Shape;1089;p65"/>
          <p:cNvGrpSpPr/>
          <p:nvPr/>
        </p:nvGrpSpPr>
        <p:grpSpPr>
          <a:xfrm>
            <a:off x="-1744592" y="3592129"/>
            <a:ext cx="2297800" cy="347400"/>
            <a:chOff x="-1439792" y="3592129"/>
            <a:chExt cx="2297800" cy="347400"/>
          </a:xfrm>
        </p:grpSpPr>
        <p:sp>
          <p:nvSpPr>
            <p:cNvPr id="1090" name="Google Shape;1090;p65"/>
            <p:cNvSpPr/>
            <p:nvPr/>
          </p:nvSpPr>
          <p:spPr>
            <a:xfrm>
              <a:off x="-1439792" y="3871429"/>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1" name="Google Shape;1091;p65"/>
            <p:cNvSpPr/>
            <p:nvPr/>
          </p:nvSpPr>
          <p:spPr>
            <a:xfrm>
              <a:off x="-1136692" y="3592129"/>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092" name="Google Shape;1092;p65"/>
          <p:cNvSpPr/>
          <p:nvPr/>
        </p:nvSpPr>
        <p:spPr>
          <a:xfrm rot="10800000">
            <a:off x="414162" y="4465664"/>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093" name="Google Shape;1093;p65"/>
          <p:cNvGrpSpPr/>
          <p:nvPr/>
        </p:nvGrpSpPr>
        <p:grpSpPr>
          <a:xfrm>
            <a:off x="-222733" y="225814"/>
            <a:ext cx="1507158" cy="586800"/>
            <a:chOff x="-222733" y="225814"/>
            <a:chExt cx="1507158" cy="586800"/>
          </a:xfrm>
        </p:grpSpPr>
        <p:sp>
          <p:nvSpPr>
            <p:cNvPr id="1094" name="Google Shape;1094;p65"/>
            <p:cNvSpPr/>
            <p:nvPr/>
          </p:nvSpPr>
          <p:spPr>
            <a:xfrm rot="-5400000">
              <a:off x="348812" y="-122999"/>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095" name="Google Shape;1095;p65"/>
            <p:cNvGrpSpPr/>
            <p:nvPr/>
          </p:nvGrpSpPr>
          <p:grpSpPr>
            <a:xfrm>
              <a:off x="-222733" y="452241"/>
              <a:ext cx="1105976" cy="133969"/>
              <a:chOff x="8183182" y="663852"/>
              <a:chExt cx="1475028" cy="178673"/>
            </a:xfrm>
          </p:grpSpPr>
          <p:grpSp>
            <p:nvGrpSpPr>
              <p:cNvPr id="1096" name="Google Shape;1096;p65"/>
              <p:cNvGrpSpPr/>
              <p:nvPr/>
            </p:nvGrpSpPr>
            <p:grpSpPr>
              <a:xfrm>
                <a:off x="8183182" y="774425"/>
                <a:ext cx="1178025" cy="68100"/>
                <a:chOff x="2024450" y="204150"/>
                <a:chExt cx="1178025" cy="68100"/>
              </a:xfrm>
            </p:grpSpPr>
            <p:sp>
              <p:nvSpPr>
                <p:cNvPr id="1097" name="Google Shape;1097;p65"/>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8" name="Google Shape;1098;p65"/>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9" name="Google Shape;1099;p65"/>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0" name="Google Shape;1100;p65"/>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1" name="Google Shape;1101;p65"/>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2" name="Google Shape;1102;p65"/>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3" name="Google Shape;1103;p65"/>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4" name="Google Shape;1104;p65"/>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5" name="Google Shape;1105;p65"/>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6" name="Google Shape;1106;p65"/>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107" name="Google Shape;1107;p65"/>
              <p:cNvGrpSpPr/>
              <p:nvPr/>
            </p:nvGrpSpPr>
            <p:grpSpPr>
              <a:xfrm>
                <a:off x="8480185" y="663852"/>
                <a:ext cx="1178025" cy="68100"/>
                <a:chOff x="2024450" y="204150"/>
                <a:chExt cx="1178025" cy="68100"/>
              </a:xfrm>
            </p:grpSpPr>
            <p:sp>
              <p:nvSpPr>
                <p:cNvPr id="1108" name="Google Shape;1108;p65"/>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9" name="Google Shape;1109;p65"/>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0" name="Google Shape;1110;p65"/>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1" name="Google Shape;1111;p65"/>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2" name="Google Shape;1112;p65"/>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3" name="Google Shape;1113;p65"/>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4" name="Google Shape;1114;p65"/>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5" name="Google Shape;1115;p65"/>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6" name="Google Shape;1116;p65"/>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7" name="Google Shape;1117;p65"/>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sp>
        <p:nvSpPr>
          <p:cNvPr id="1118" name="Google Shape;1118;p65"/>
          <p:cNvSpPr/>
          <p:nvPr/>
        </p:nvSpPr>
        <p:spPr>
          <a:xfrm>
            <a:off x="8557212" y="-11"/>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119" name="Google Shape;1119;p65"/>
          <p:cNvGrpSpPr/>
          <p:nvPr/>
        </p:nvGrpSpPr>
        <p:grpSpPr>
          <a:xfrm>
            <a:off x="8041407" y="183762"/>
            <a:ext cx="1520982" cy="302065"/>
            <a:chOff x="5642557" y="-150670"/>
            <a:chExt cx="1520982" cy="302065"/>
          </a:xfrm>
        </p:grpSpPr>
        <p:sp>
          <p:nvSpPr>
            <p:cNvPr id="1120" name="Google Shape;1120;p65"/>
            <p:cNvSpPr/>
            <p:nvPr/>
          </p:nvSpPr>
          <p:spPr>
            <a:xfrm>
              <a:off x="5736006" y="-104304"/>
              <a:ext cx="1335611" cy="209364"/>
            </a:xfrm>
            <a:custGeom>
              <a:avLst/>
              <a:gdLst/>
              <a:ahLst/>
              <a:cxnLst/>
              <a:rect l="l" t="t" r="r" b="b"/>
              <a:pathLst>
                <a:path w="42863" h="6719" fill="none" extrusionOk="0">
                  <a:moveTo>
                    <a:pt x="1" y="0"/>
                  </a:moveTo>
                  <a:lnTo>
                    <a:pt x="19064" y="0"/>
                  </a:lnTo>
                  <a:lnTo>
                    <a:pt x="25782" y="6718"/>
                  </a:lnTo>
                  <a:lnTo>
                    <a:pt x="42862" y="6718"/>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1" name="Google Shape;1121;p65"/>
            <p:cNvSpPr/>
            <p:nvPr/>
          </p:nvSpPr>
          <p:spPr>
            <a:xfrm>
              <a:off x="7071586" y="59442"/>
              <a:ext cx="91953" cy="91953"/>
            </a:xfrm>
            <a:custGeom>
              <a:avLst/>
              <a:gdLst/>
              <a:ahLst/>
              <a:cxnLst/>
              <a:rect l="l" t="t" r="r" b="b"/>
              <a:pathLst>
                <a:path w="2951" h="2951" fill="none" extrusionOk="0">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2" name="Google Shape;1122;p65"/>
            <p:cNvSpPr/>
            <p:nvPr/>
          </p:nvSpPr>
          <p:spPr>
            <a:xfrm>
              <a:off x="7095517" y="84152"/>
              <a:ext cx="43281" cy="42533"/>
            </a:xfrm>
            <a:custGeom>
              <a:avLst/>
              <a:gdLst/>
              <a:ahLst/>
              <a:cxnLst/>
              <a:rect l="l" t="t" r="r" b="b"/>
              <a:pathLst>
                <a:path w="1389" h="1365" extrusionOk="0">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3" name="Google Shape;1123;p65"/>
            <p:cNvSpPr/>
            <p:nvPr/>
          </p:nvSpPr>
          <p:spPr>
            <a:xfrm>
              <a:off x="5642557" y="-150670"/>
              <a:ext cx="91953" cy="92732"/>
            </a:xfrm>
            <a:custGeom>
              <a:avLst/>
              <a:gdLst/>
              <a:ahLst/>
              <a:cxnLst/>
              <a:rect l="l" t="t" r="r" b="b"/>
              <a:pathLst>
                <a:path w="2951" h="2976" fill="none" extrusionOk="0">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4" name="Google Shape;1124;p65"/>
            <p:cNvSpPr/>
            <p:nvPr/>
          </p:nvSpPr>
          <p:spPr>
            <a:xfrm>
              <a:off x="5666488" y="-125929"/>
              <a:ext cx="43281" cy="43281"/>
            </a:xfrm>
            <a:custGeom>
              <a:avLst/>
              <a:gdLst/>
              <a:ahLst/>
              <a:cxnLst/>
              <a:rect l="l" t="t" r="r" b="b"/>
              <a:pathLst>
                <a:path w="1389" h="1389" extrusionOk="0">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125" name="Google Shape;1125;p65"/>
          <p:cNvGrpSpPr/>
          <p:nvPr/>
        </p:nvGrpSpPr>
        <p:grpSpPr>
          <a:xfrm rot="5400000">
            <a:off x="8360264" y="2845229"/>
            <a:ext cx="883262" cy="242091"/>
            <a:chOff x="2300350" y="2601250"/>
            <a:chExt cx="2275275" cy="623625"/>
          </a:xfrm>
        </p:grpSpPr>
        <p:sp>
          <p:nvSpPr>
            <p:cNvPr id="1126" name="Google Shape;1126;p65"/>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7" name="Google Shape;1127;p65"/>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8" name="Google Shape;1128;p65"/>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9" name="Google Shape;1129;p65"/>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0" name="Google Shape;1130;p65"/>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1" name="Google Shape;1131;p65"/>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132" name="Google Shape;1132;p65"/>
          <p:cNvGrpSpPr/>
          <p:nvPr/>
        </p:nvGrpSpPr>
        <p:grpSpPr>
          <a:xfrm>
            <a:off x="8267392" y="4678866"/>
            <a:ext cx="1105976" cy="133969"/>
            <a:chOff x="8183182" y="663852"/>
            <a:chExt cx="1475028" cy="178673"/>
          </a:xfrm>
        </p:grpSpPr>
        <p:grpSp>
          <p:nvGrpSpPr>
            <p:cNvPr id="1133" name="Google Shape;1133;p65"/>
            <p:cNvGrpSpPr/>
            <p:nvPr/>
          </p:nvGrpSpPr>
          <p:grpSpPr>
            <a:xfrm>
              <a:off x="8183182" y="774425"/>
              <a:ext cx="1178025" cy="68100"/>
              <a:chOff x="2024450" y="204150"/>
              <a:chExt cx="1178025" cy="68100"/>
            </a:xfrm>
          </p:grpSpPr>
          <p:sp>
            <p:nvSpPr>
              <p:cNvPr id="1134" name="Google Shape;1134;p65"/>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5" name="Google Shape;1135;p65"/>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6" name="Google Shape;1136;p65"/>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7" name="Google Shape;1137;p65"/>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8" name="Google Shape;1138;p65"/>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9" name="Google Shape;1139;p65"/>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0" name="Google Shape;1140;p65"/>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1" name="Google Shape;1141;p65"/>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2" name="Google Shape;1142;p65"/>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3" name="Google Shape;1143;p65"/>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144" name="Google Shape;1144;p65"/>
            <p:cNvGrpSpPr/>
            <p:nvPr/>
          </p:nvGrpSpPr>
          <p:grpSpPr>
            <a:xfrm>
              <a:off x="8480185" y="663852"/>
              <a:ext cx="1178025" cy="68100"/>
              <a:chOff x="2024450" y="204150"/>
              <a:chExt cx="1178025" cy="68100"/>
            </a:xfrm>
          </p:grpSpPr>
          <p:sp>
            <p:nvSpPr>
              <p:cNvPr id="1145" name="Google Shape;1145;p65"/>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6" name="Google Shape;1146;p65"/>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7" name="Google Shape;1147;p65"/>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8" name="Google Shape;1148;p65"/>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9" name="Google Shape;1149;p65"/>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0" name="Google Shape;1150;p65"/>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1" name="Google Shape;1151;p65"/>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2" name="Google Shape;1152;p65"/>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3" name="Google Shape;1153;p65"/>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4" name="Google Shape;1154;p65"/>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1155" name="Google Shape;1155;p65"/>
          <p:cNvGrpSpPr/>
          <p:nvPr/>
        </p:nvGrpSpPr>
        <p:grpSpPr>
          <a:xfrm>
            <a:off x="5023301" y="238994"/>
            <a:ext cx="1252896" cy="51000"/>
            <a:chOff x="2915381" y="4104819"/>
            <a:chExt cx="1252896" cy="51000"/>
          </a:xfrm>
        </p:grpSpPr>
        <p:sp>
          <p:nvSpPr>
            <p:cNvPr id="1156" name="Google Shape;1156;p65"/>
            <p:cNvSpPr/>
            <p:nvPr/>
          </p:nvSpPr>
          <p:spPr>
            <a:xfrm>
              <a:off x="2915381"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7" name="Google Shape;1157;p65"/>
            <p:cNvSpPr/>
            <p:nvPr/>
          </p:nvSpPr>
          <p:spPr>
            <a:xfrm>
              <a:off x="3007850"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8" name="Google Shape;1158;p65"/>
            <p:cNvSpPr/>
            <p:nvPr/>
          </p:nvSpPr>
          <p:spPr>
            <a:xfrm>
              <a:off x="3100319"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9" name="Google Shape;1159;p65"/>
            <p:cNvSpPr/>
            <p:nvPr/>
          </p:nvSpPr>
          <p:spPr>
            <a:xfrm>
              <a:off x="3192788"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0" name="Google Shape;1160;p65"/>
            <p:cNvSpPr/>
            <p:nvPr/>
          </p:nvSpPr>
          <p:spPr>
            <a:xfrm>
              <a:off x="328525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1" name="Google Shape;1161;p65"/>
            <p:cNvSpPr/>
            <p:nvPr/>
          </p:nvSpPr>
          <p:spPr>
            <a:xfrm>
              <a:off x="3377726"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2" name="Google Shape;1162;p65"/>
            <p:cNvSpPr/>
            <p:nvPr/>
          </p:nvSpPr>
          <p:spPr>
            <a:xfrm>
              <a:off x="3470195"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3" name="Google Shape;1163;p65"/>
            <p:cNvSpPr/>
            <p:nvPr/>
          </p:nvSpPr>
          <p:spPr>
            <a:xfrm>
              <a:off x="3562664"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4" name="Google Shape;1164;p65"/>
            <p:cNvSpPr/>
            <p:nvPr/>
          </p:nvSpPr>
          <p:spPr>
            <a:xfrm>
              <a:off x="3655133"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5" name="Google Shape;1165;p65"/>
            <p:cNvSpPr/>
            <p:nvPr/>
          </p:nvSpPr>
          <p:spPr>
            <a:xfrm>
              <a:off x="3747602"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6" name="Google Shape;1166;p65"/>
            <p:cNvSpPr/>
            <p:nvPr/>
          </p:nvSpPr>
          <p:spPr>
            <a:xfrm>
              <a:off x="38400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7" name="Google Shape;1167;p65"/>
            <p:cNvSpPr/>
            <p:nvPr/>
          </p:nvSpPr>
          <p:spPr>
            <a:xfrm>
              <a:off x="39324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8" name="Google Shape;1168;p65"/>
            <p:cNvSpPr/>
            <p:nvPr/>
          </p:nvSpPr>
          <p:spPr>
            <a:xfrm>
              <a:off x="40248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9" name="Google Shape;1169;p65"/>
            <p:cNvSpPr/>
            <p:nvPr/>
          </p:nvSpPr>
          <p:spPr>
            <a:xfrm>
              <a:off x="41172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170" name="Google Shape;1170;p65"/>
          <p:cNvSpPr txBox="1">
            <a:spLocks noGrp="1"/>
          </p:cNvSpPr>
          <p:nvPr>
            <p:ph type="title"/>
          </p:nvPr>
        </p:nvSpPr>
        <p:spPr>
          <a:xfrm>
            <a:off x="713100" y="539400"/>
            <a:ext cx="7717800" cy="572700"/>
          </a:xfrm>
          <a:prstGeom prst="rect">
            <a:avLst/>
          </a:prstGeom>
          <a:noFill/>
          <a:ln>
            <a:noFill/>
          </a:ln>
          <a:effectLst>
            <a:outerShdw blurRad="85725" algn="bl" rotWithShape="0">
              <a:schemeClr val="accent2">
                <a:alpha val="40000"/>
              </a:schemeClr>
            </a:outerShdw>
          </a:effectLst>
        </p:spPr>
        <p:txBody>
          <a:bodyPr spcFirstLastPara="1" wrap="square" lIns="91425" tIns="91425" rIns="91425" bIns="91425" anchor="ctr" anchorCtr="0">
            <a:noAutofit/>
          </a:bodyPr>
          <a:lstStyle>
            <a:lvl1pPr lvl="0" algn="ctr">
              <a:lnSpc>
                <a:spcPct val="100000"/>
              </a:lnSpc>
              <a:spcBef>
                <a:spcPts val="0"/>
              </a:spcBef>
              <a:spcAft>
                <a:spcPts val="0"/>
              </a:spcAft>
              <a:buSzPts val="3200"/>
              <a:buNone/>
              <a:defRPr/>
            </a:lvl1pPr>
            <a:lvl2pPr lvl="1" algn="l">
              <a:lnSpc>
                <a:spcPct val="100000"/>
              </a:lnSpc>
              <a:spcBef>
                <a:spcPts val="0"/>
              </a:spcBef>
              <a:spcAft>
                <a:spcPts val="0"/>
              </a:spcAft>
              <a:buSzPts val="3200"/>
              <a:buNone/>
              <a:defRPr/>
            </a:lvl2pPr>
            <a:lvl3pPr lvl="2" algn="l">
              <a:lnSpc>
                <a:spcPct val="100000"/>
              </a:lnSpc>
              <a:spcBef>
                <a:spcPts val="0"/>
              </a:spcBef>
              <a:spcAft>
                <a:spcPts val="0"/>
              </a:spcAft>
              <a:buSzPts val="3200"/>
              <a:buNone/>
              <a:defRPr/>
            </a:lvl3pPr>
            <a:lvl4pPr lvl="3" algn="l">
              <a:lnSpc>
                <a:spcPct val="100000"/>
              </a:lnSpc>
              <a:spcBef>
                <a:spcPts val="0"/>
              </a:spcBef>
              <a:spcAft>
                <a:spcPts val="0"/>
              </a:spcAft>
              <a:buSzPts val="3200"/>
              <a:buNone/>
              <a:defRPr/>
            </a:lvl4pPr>
            <a:lvl5pPr lvl="4" algn="l">
              <a:lnSpc>
                <a:spcPct val="100000"/>
              </a:lnSpc>
              <a:spcBef>
                <a:spcPts val="0"/>
              </a:spcBef>
              <a:spcAft>
                <a:spcPts val="0"/>
              </a:spcAft>
              <a:buSzPts val="3200"/>
              <a:buNone/>
              <a:defRPr/>
            </a:lvl5pPr>
            <a:lvl6pPr lvl="5" algn="l">
              <a:lnSpc>
                <a:spcPct val="100000"/>
              </a:lnSpc>
              <a:spcBef>
                <a:spcPts val="0"/>
              </a:spcBef>
              <a:spcAft>
                <a:spcPts val="0"/>
              </a:spcAft>
              <a:buSzPts val="3200"/>
              <a:buNone/>
              <a:defRPr/>
            </a:lvl6pPr>
            <a:lvl7pPr lvl="6" algn="l">
              <a:lnSpc>
                <a:spcPct val="100000"/>
              </a:lnSpc>
              <a:spcBef>
                <a:spcPts val="0"/>
              </a:spcBef>
              <a:spcAft>
                <a:spcPts val="0"/>
              </a:spcAft>
              <a:buSzPts val="3200"/>
              <a:buNone/>
              <a:defRPr/>
            </a:lvl7pPr>
            <a:lvl8pPr lvl="7" algn="l">
              <a:lnSpc>
                <a:spcPct val="100000"/>
              </a:lnSpc>
              <a:spcBef>
                <a:spcPts val="0"/>
              </a:spcBef>
              <a:spcAft>
                <a:spcPts val="0"/>
              </a:spcAft>
              <a:buSzPts val="3200"/>
              <a:buNone/>
              <a:defRPr/>
            </a:lvl8pPr>
            <a:lvl9pPr lvl="8" algn="l">
              <a:lnSpc>
                <a:spcPct val="100000"/>
              </a:lnSpc>
              <a:spcBef>
                <a:spcPts val="0"/>
              </a:spcBef>
              <a:spcAft>
                <a:spcPts val="0"/>
              </a:spcAft>
              <a:buSzPts val="32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2">
  <p:cSld name="BLANK_14">
    <p:spTree>
      <p:nvGrpSpPr>
        <p:cNvPr id="1" name="Shape 1171"/>
        <p:cNvGrpSpPr/>
        <p:nvPr/>
      </p:nvGrpSpPr>
      <p:grpSpPr>
        <a:xfrm>
          <a:off x="0" y="0"/>
          <a:ext cx="0" cy="0"/>
          <a:chOff x="0" y="0"/>
          <a:chExt cx="0" cy="0"/>
        </a:xfrm>
      </p:grpSpPr>
      <p:grpSp>
        <p:nvGrpSpPr>
          <p:cNvPr id="1172" name="Google Shape;1172;p66"/>
          <p:cNvGrpSpPr/>
          <p:nvPr/>
        </p:nvGrpSpPr>
        <p:grpSpPr>
          <a:xfrm>
            <a:off x="-24" y="-27"/>
            <a:ext cx="9143711" cy="5143338"/>
            <a:chOff x="597550" y="708125"/>
            <a:chExt cx="6449225" cy="4193850"/>
          </a:xfrm>
        </p:grpSpPr>
        <p:sp>
          <p:nvSpPr>
            <p:cNvPr id="1173" name="Google Shape;1173;p66"/>
            <p:cNvSpPr/>
            <p:nvPr/>
          </p:nvSpPr>
          <p:spPr>
            <a:xfrm>
              <a:off x="597550" y="4893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4" name="Google Shape;1174;p66"/>
            <p:cNvSpPr/>
            <p:nvPr/>
          </p:nvSpPr>
          <p:spPr>
            <a:xfrm>
              <a:off x="597550" y="4780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5" name="Google Shape;1175;p66"/>
            <p:cNvSpPr/>
            <p:nvPr/>
          </p:nvSpPr>
          <p:spPr>
            <a:xfrm>
              <a:off x="597550" y="4667150"/>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6" name="Google Shape;1176;p66"/>
            <p:cNvSpPr/>
            <p:nvPr/>
          </p:nvSpPr>
          <p:spPr>
            <a:xfrm>
              <a:off x="597550" y="4553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7" name="Google Shape;1177;p66"/>
            <p:cNvSpPr/>
            <p:nvPr/>
          </p:nvSpPr>
          <p:spPr>
            <a:xfrm>
              <a:off x="597550" y="4441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8" name="Google Shape;1178;p66"/>
            <p:cNvSpPr/>
            <p:nvPr/>
          </p:nvSpPr>
          <p:spPr>
            <a:xfrm>
              <a:off x="597550" y="4328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9" name="Google Shape;1179;p66"/>
            <p:cNvSpPr/>
            <p:nvPr/>
          </p:nvSpPr>
          <p:spPr>
            <a:xfrm>
              <a:off x="597550" y="4215025"/>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0" name="Google Shape;1180;p66"/>
            <p:cNvSpPr/>
            <p:nvPr/>
          </p:nvSpPr>
          <p:spPr>
            <a:xfrm>
              <a:off x="597550" y="4101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1" name="Google Shape;1181;p66"/>
            <p:cNvSpPr/>
            <p:nvPr/>
          </p:nvSpPr>
          <p:spPr>
            <a:xfrm>
              <a:off x="597550" y="3988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2" name="Google Shape;1182;p66"/>
            <p:cNvSpPr/>
            <p:nvPr/>
          </p:nvSpPr>
          <p:spPr>
            <a:xfrm>
              <a:off x="597550" y="3875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3" name="Google Shape;1183;p66"/>
            <p:cNvSpPr/>
            <p:nvPr/>
          </p:nvSpPr>
          <p:spPr>
            <a:xfrm>
              <a:off x="597550" y="37621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4" name="Google Shape;1184;p66"/>
            <p:cNvSpPr/>
            <p:nvPr/>
          </p:nvSpPr>
          <p:spPr>
            <a:xfrm>
              <a:off x="597550" y="36496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5" name="Google Shape;1185;p66"/>
            <p:cNvSpPr/>
            <p:nvPr/>
          </p:nvSpPr>
          <p:spPr>
            <a:xfrm>
              <a:off x="597550" y="35364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6" name="Google Shape;1186;p66"/>
            <p:cNvSpPr/>
            <p:nvPr/>
          </p:nvSpPr>
          <p:spPr>
            <a:xfrm>
              <a:off x="597550" y="3423225"/>
              <a:ext cx="6449225" cy="8375"/>
            </a:xfrm>
            <a:custGeom>
              <a:avLst/>
              <a:gdLst/>
              <a:ahLst/>
              <a:cxnLst/>
              <a:rect l="l" t="t" r="r" b="b"/>
              <a:pathLst>
                <a:path w="257969" h="335" extrusionOk="0">
                  <a:moveTo>
                    <a:pt x="0" y="0"/>
                  </a:moveTo>
                  <a:lnTo>
                    <a:pt x="257969" y="0"/>
                  </a:lnTo>
                  <a:lnTo>
                    <a:pt x="257969" y="334"/>
                  </a:lnTo>
                  <a:lnTo>
                    <a:pt x="0" y="334"/>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7" name="Google Shape;1187;p66"/>
            <p:cNvSpPr/>
            <p:nvPr/>
          </p:nvSpPr>
          <p:spPr>
            <a:xfrm>
              <a:off x="597550" y="3310000"/>
              <a:ext cx="6449225" cy="8375"/>
            </a:xfrm>
            <a:custGeom>
              <a:avLst/>
              <a:gdLst/>
              <a:ahLst/>
              <a:cxnLst/>
              <a:rect l="l" t="t" r="r" b="b"/>
              <a:pathLst>
                <a:path w="257969" h="335" extrusionOk="0">
                  <a:moveTo>
                    <a:pt x="0" y="0"/>
                  </a:moveTo>
                  <a:lnTo>
                    <a:pt x="257969" y="0"/>
                  </a:lnTo>
                  <a:lnTo>
                    <a:pt x="257969" y="334"/>
                  </a:lnTo>
                  <a:lnTo>
                    <a:pt x="0" y="334"/>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8" name="Google Shape;1188;p66"/>
            <p:cNvSpPr/>
            <p:nvPr/>
          </p:nvSpPr>
          <p:spPr>
            <a:xfrm>
              <a:off x="597550" y="3196775"/>
              <a:ext cx="6449225" cy="8375"/>
            </a:xfrm>
            <a:custGeom>
              <a:avLst/>
              <a:gdLst/>
              <a:ahLst/>
              <a:cxnLst/>
              <a:rect l="l" t="t" r="r" b="b"/>
              <a:pathLst>
                <a:path w="257969" h="335" extrusionOk="0">
                  <a:moveTo>
                    <a:pt x="0" y="0"/>
                  </a:moveTo>
                  <a:lnTo>
                    <a:pt x="257969" y="0"/>
                  </a:lnTo>
                  <a:lnTo>
                    <a:pt x="257969" y="334"/>
                  </a:lnTo>
                  <a:lnTo>
                    <a:pt x="0" y="334"/>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9" name="Google Shape;1189;p66"/>
            <p:cNvSpPr/>
            <p:nvPr/>
          </p:nvSpPr>
          <p:spPr>
            <a:xfrm>
              <a:off x="597550" y="30835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0" name="Google Shape;1190;p66"/>
            <p:cNvSpPr/>
            <p:nvPr/>
          </p:nvSpPr>
          <p:spPr>
            <a:xfrm>
              <a:off x="597550" y="29703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1" name="Google Shape;1191;p66"/>
            <p:cNvSpPr/>
            <p:nvPr/>
          </p:nvSpPr>
          <p:spPr>
            <a:xfrm>
              <a:off x="597550" y="28578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2" name="Google Shape;1192;p66"/>
            <p:cNvSpPr/>
            <p:nvPr/>
          </p:nvSpPr>
          <p:spPr>
            <a:xfrm>
              <a:off x="597550" y="27446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3" name="Google Shape;1193;p66"/>
            <p:cNvSpPr/>
            <p:nvPr/>
          </p:nvSpPr>
          <p:spPr>
            <a:xfrm>
              <a:off x="597550" y="2631400"/>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4" name="Google Shape;1194;p66"/>
            <p:cNvSpPr/>
            <p:nvPr/>
          </p:nvSpPr>
          <p:spPr>
            <a:xfrm>
              <a:off x="597550" y="2518175"/>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5" name="Google Shape;1195;p66"/>
            <p:cNvSpPr/>
            <p:nvPr/>
          </p:nvSpPr>
          <p:spPr>
            <a:xfrm>
              <a:off x="597550" y="24049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6" name="Google Shape;1196;p66"/>
            <p:cNvSpPr/>
            <p:nvPr/>
          </p:nvSpPr>
          <p:spPr>
            <a:xfrm>
              <a:off x="597550" y="22917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7" name="Google Shape;1197;p66"/>
            <p:cNvSpPr/>
            <p:nvPr/>
          </p:nvSpPr>
          <p:spPr>
            <a:xfrm>
              <a:off x="597550" y="21792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8" name="Google Shape;1198;p66"/>
            <p:cNvSpPr/>
            <p:nvPr/>
          </p:nvSpPr>
          <p:spPr>
            <a:xfrm>
              <a:off x="597550" y="20660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9" name="Google Shape;1199;p66"/>
            <p:cNvSpPr/>
            <p:nvPr/>
          </p:nvSpPr>
          <p:spPr>
            <a:xfrm>
              <a:off x="597550" y="1952825"/>
              <a:ext cx="6449225" cy="7625"/>
            </a:xfrm>
            <a:custGeom>
              <a:avLst/>
              <a:gdLst/>
              <a:ahLst/>
              <a:cxnLst/>
              <a:rect l="l" t="t" r="r" b="b"/>
              <a:pathLst>
                <a:path w="257969" h="305" extrusionOk="0">
                  <a:moveTo>
                    <a:pt x="0" y="1"/>
                  </a:moveTo>
                  <a:lnTo>
                    <a:pt x="257969" y="1"/>
                  </a:lnTo>
                  <a:lnTo>
                    <a:pt x="257969" y="304"/>
                  </a:lnTo>
                  <a:lnTo>
                    <a:pt x="0" y="304"/>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0" name="Google Shape;1200;p66"/>
            <p:cNvSpPr/>
            <p:nvPr/>
          </p:nvSpPr>
          <p:spPr>
            <a:xfrm>
              <a:off x="597550" y="1839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1" name="Google Shape;1201;p66"/>
            <p:cNvSpPr/>
            <p:nvPr/>
          </p:nvSpPr>
          <p:spPr>
            <a:xfrm>
              <a:off x="597550" y="1726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2" name="Google Shape;1202;p66"/>
            <p:cNvSpPr/>
            <p:nvPr/>
          </p:nvSpPr>
          <p:spPr>
            <a:xfrm>
              <a:off x="597550" y="16131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3" name="Google Shape;1203;p66"/>
            <p:cNvSpPr/>
            <p:nvPr/>
          </p:nvSpPr>
          <p:spPr>
            <a:xfrm>
              <a:off x="597550" y="1499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4" name="Google Shape;1204;p66"/>
            <p:cNvSpPr/>
            <p:nvPr/>
          </p:nvSpPr>
          <p:spPr>
            <a:xfrm>
              <a:off x="597550" y="1387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5" name="Google Shape;1205;p66"/>
            <p:cNvSpPr/>
            <p:nvPr/>
          </p:nvSpPr>
          <p:spPr>
            <a:xfrm>
              <a:off x="597550" y="1274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6" name="Google Shape;1206;p66"/>
            <p:cNvSpPr/>
            <p:nvPr/>
          </p:nvSpPr>
          <p:spPr>
            <a:xfrm>
              <a:off x="597550" y="11610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7" name="Google Shape;1207;p66"/>
            <p:cNvSpPr/>
            <p:nvPr/>
          </p:nvSpPr>
          <p:spPr>
            <a:xfrm>
              <a:off x="597550" y="1047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8" name="Google Shape;1208;p66"/>
            <p:cNvSpPr/>
            <p:nvPr/>
          </p:nvSpPr>
          <p:spPr>
            <a:xfrm>
              <a:off x="597550" y="934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9" name="Google Shape;1209;p66"/>
            <p:cNvSpPr/>
            <p:nvPr/>
          </p:nvSpPr>
          <p:spPr>
            <a:xfrm>
              <a:off x="597550" y="821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0" name="Google Shape;1210;p66"/>
            <p:cNvSpPr/>
            <p:nvPr/>
          </p:nvSpPr>
          <p:spPr>
            <a:xfrm>
              <a:off x="597550" y="708125"/>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211" name="Google Shape;1211;p66"/>
          <p:cNvSpPr/>
          <p:nvPr/>
        </p:nvSpPr>
        <p:spPr>
          <a:xfrm rot="-5400000">
            <a:off x="120212" y="72934"/>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212" name="Google Shape;1212;p66"/>
          <p:cNvGrpSpPr/>
          <p:nvPr/>
        </p:nvGrpSpPr>
        <p:grpSpPr>
          <a:xfrm rot="5400000">
            <a:off x="85100" y="3657925"/>
            <a:ext cx="98902" cy="553090"/>
            <a:chOff x="4898850" y="4820550"/>
            <a:chExt cx="98902" cy="553090"/>
          </a:xfrm>
        </p:grpSpPr>
        <p:sp>
          <p:nvSpPr>
            <p:cNvPr id="1213" name="Google Shape;1213;p66"/>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4" name="Google Shape;1214;p66"/>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5" name="Google Shape;1215;p66"/>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6" name="Google Shape;1216;p66"/>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7" name="Google Shape;1217;p66"/>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218" name="Google Shape;1218;p66"/>
          <p:cNvGrpSpPr/>
          <p:nvPr/>
        </p:nvGrpSpPr>
        <p:grpSpPr>
          <a:xfrm flipH="1">
            <a:off x="-538592" y="566830"/>
            <a:ext cx="1823016" cy="296643"/>
            <a:chOff x="7857346" y="3902355"/>
            <a:chExt cx="1823016" cy="296643"/>
          </a:xfrm>
        </p:grpSpPr>
        <p:sp>
          <p:nvSpPr>
            <p:cNvPr id="1219" name="Google Shape;1219;p66"/>
            <p:cNvSpPr/>
            <p:nvPr/>
          </p:nvSpPr>
          <p:spPr>
            <a:xfrm>
              <a:off x="7956216" y="4048371"/>
              <a:ext cx="1724145" cy="150627"/>
            </a:xfrm>
            <a:custGeom>
              <a:avLst/>
              <a:gdLst/>
              <a:ahLst/>
              <a:cxnLst/>
              <a:rect l="l" t="t" r="r" b="b"/>
              <a:pathLst>
                <a:path w="55332" h="4834" fill="none" extrusionOk="0">
                  <a:moveTo>
                    <a:pt x="55331" y="4834"/>
                  </a:moveTo>
                  <a:lnTo>
                    <a:pt x="28930" y="4834"/>
                  </a:lnTo>
                  <a:lnTo>
                    <a:pt x="27294" y="3198"/>
                  </a:lnTo>
                  <a:lnTo>
                    <a:pt x="24072" y="0"/>
                  </a:lnTo>
                  <a:lnTo>
                    <a:pt x="1" y="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0" name="Google Shape;1220;p66"/>
            <p:cNvSpPr/>
            <p:nvPr/>
          </p:nvSpPr>
          <p:spPr>
            <a:xfrm>
              <a:off x="8453686" y="3902355"/>
              <a:ext cx="91953" cy="91953"/>
            </a:xfrm>
            <a:custGeom>
              <a:avLst/>
              <a:gdLst/>
              <a:ahLst/>
              <a:cxnLst/>
              <a:rect l="l" t="t" r="r" b="b"/>
              <a:pathLst>
                <a:path w="2951" h="2951" fill="none" extrusionOk="0">
                  <a:moveTo>
                    <a:pt x="0" y="1488"/>
                  </a:moveTo>
                  <a:cubicBezTo>
                    <a:pt x="0" y="670"/>
                    <a:pt x="670" y="1"/>
                    <a:pt x="1488" y="1"/>
                  </a:cubicBezTo>
                  <a:cubicBezTo>
                    <a:pt x="2306" y="1"/>
                    <a:pt x="2950" y="670"/>
                    <a:pt x="2950" y="1488"/>
                  </a:cubicBezTo>
                  <a:cubicBezTo>
                    <a:pt x="2950" y="2281"/>
                    <a:pt x="2306" y="2951"/>
                    <a:pt x="1488" y="2951"/>
                  </a:cubicBezTo>
                  <a:cubicBezTo>
                    <a:pt x="670" y="2951"/>
                    <a:pt x="0" y="2281"/>
                    <a:pt x="0" y="148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1" name="Google Shape;1221;p66"/>
            <p:cNvSpPr/>
            <p:nvPr/>
          </p:nvSpPr>
          <p:spPr>
            <a:xfrm>
              <a:off x="8478396" y="3927096"/>
              <a:ext cx="43281" cy="42502"/>
            </a:xfrm>
            <a:custGeom>
              <a:avLst/>
              <a:gdLst/>
              <a:ahLst/>
              <a:cxnLst/>
              <a:rect l="l" t="t" r="r" b="b"/>
              <a:pathLst>
                <a:path w="1389" h="1364" extrusionOk="0">
                  <a:moveTo>
                    <a:pt x="695" y="0"/>
                  </a:moveTo>
                  <a:cubicBezTo>
                    <a:pt x="298" y="0"/>
                    <a:pt x="1" y="298"/>
                    <a:pt x="1" y="694"/>
                  </a:cubicBezTo>
                  <a:cubicBezTo>
                    <a:pt x="1" y="1066"/>
                    <a:pt x="298" y="1363"/>
                    <a:pt x="695" y="1363"/>
                  </a:cubicBezTo>
                  <a:cubicBezTo>
                    <a:pt x="1067" y="1363"/>
                    <a:pt x="1389" y="1066"/>
                    <a:pt x="1389" y="694"/>
                  </a:cubicBezTo>
                  <a:cubicBezTo>
                    <a:pt x="1389" y="298"/>
                    <a:pt x="1067" y="0"/>
                    <a:pt x="695"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2" name="Google Shape;1222;p66"/>
            <p:cNvSpPr/>
            <p:nvPr/>
          </p:nvSpPr>
          <p:spPr>
            <a:xfrm>
              <a:off x="7857346" y="4002005"/>
              <a:ext cx="91953" cy="91953"/>
            </a:xfrm>
            <a:custGeom>
              <a:avLst/>
              <a:gdLst/>
              <a:ahLst/>
              <a:cxnLst/>
              <a:rect l="l" t="t" r="r" b="b"/>
              <a:pathLst>
                <a:path w="2951" h="2951" fill="none" extrusionOk="0">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3" name="Google Shape;1223;p66"/>
            <p:cNvSpPr/>
            <p:nvPr/>
          </p:nvSpPr>
          <p:spPr>
            <a:xfrm>
              <a:off x="7882087" y="4026715"/>
              <a:ext cx="43281" cy="42533"/>
            </a:xfrm>
            <a:custGeom>
              <a:avLst/>
              <a:gdLst/>
              <a:ahLst/>
              <a:cxnLst/>
              <a:rect l="l" t="t" r="r" b="b"/>
              <a:pathLst>
                <a:path w="1389" h="1365" extrusionOk="0">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4" name="Google Shape;1224;p66"/>
            <p:cNvSpPr/>
            <p:nvPr/>
          </p:nvSpPr>
          <p:spPr>
            <a:xfrm>
              <a:off x="8545608" y="3948721"/>
              <a:ext cx="1134754" cy="175368"/>
            </a:xfrm>
            <a:custGeom>
              <a:avLst/>
              <a:gdLst/>
              <a:ahLst/>
              <a:cxnLst/>
              <a:rect l="l" t="t" r="r" b="b"/>
              <a:pathLst>
                <a:path w="36417" h="5628" fill="none" extrusionOk="0">
                  <a:moveTo>
                    <a:pt x="0" y="0"/>
                  </a:moveTo>
                  <a:lnTo>
                    <a:pt x="6049" y="0"/>
                  </a:lnTo>
                  <a:lnTo>
                    <a:pt x="8379" y="2330"/>
                  </a:lnTo>
                  <a:lnTo>
                    <a:pt x="11676" y="5627"/>
                  </a:lnTo>
                  <a:lnTo>
                    <a:pt x="36416" y="5627"/>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225" name="Google Shape;1225;p66"/>
          <p:cNvGrpSpPr/>
          <p:nvPr/>
        </p:nvGrpSpPr>
        <p:grpSpPr>
          <a:xfrm rot="5400000">
            <a:off x="4799100" y="4593800"/>
            <a:ext cx="98902" cy="553090"/>
            <a:chOff x="4898850" y="4820550"/>
            <a:chExt cx="98902" cy="553090"/>
          </a:xfrm>
        </p:grpSpPr>
        <p:sp>
          <p:nvSpPr>
            <p:cNvPr id="1226" name="Google Shape;1226;p66"/>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7" name="Google Shape;1227;p66"/>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8" name="Google Shape;1228;p66"/>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9" name="Google Shape;1229;p66"/>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0" name="Google Shape;1230;p66"/>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231" name="Google Shape;1231;p66"/>
          <p:cNvGrpSpPr/>
          <p:nvPr/>
        </p:nvGrpSpPr>
        <p:grpSpPr>
          <a:xfrm>
            <a:off x="432919" y="4756119"/>
            <a:ext cx="1105976" cy="133969"/>
            <a:chOff x="8183182" y="663852"/>
            <a:chExt cx="1475028" cy="178673"/>
          </a:xfrm>
        </p:grpSpPr>
        <p:grpSp>
          <p:nvGrpSpPr>
            <p:cNvPr id="1232" name="Google Shape;1232;p66"/>
            <p:cNvGrpSpPr/>
            <p:nvPr/>
          </p:nvGrpSpPr>
          <p:grpSpPr>
            <a:xfrm>
              <a:off x="8183182" y="774425"/>
              <a:ext cx="1178025" cy="68100"/>
              <a:chOff x="2024450" y="204150"/>
              <a:chExt cx="1178025" cy="68100"/>
            </a:xfrm>
          </p:grpSpPr>
          <p:sp>
            <p:nvSpPr>
              <p:cNvPr id="1233" name="Google Shape;1233;p66"/>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4" name="Google Shape;1234;p66"/>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5" name="Google Shape;1235;p66"/>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6" name="Google Shape;1236;p66"/>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7" name="Google Shape;1237;p66"/>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8" name="Google Shape;1238;p66"/>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9" name="Google Shape;1239;p66"/>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0" name="Google Shape;1240;p66"/>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1" name="Google Shape;1241;p66"/>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2" name="Google Shape;1242;p66"/>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243" name="Google Shape;1243;p66"/>
            <p:cNvGrpSpPr/>
            <p:nvPr/>
          </p:nvGrpSpPr>
          <p:grpSpPr>
            <a:xfrm>
              <a:off x="8480185" y="663852"/>
              <a:ext cx="1178025" cy="68100"/>
              <a:chOff x="2024450" y="204150"/>
              <a:chExt cx="1178025" cy="68100"/>
            </a:xfrm>
          </p:grpSpPr>
          <p:sp>
            <p:nvSpPr>
              <p:cNvPr id="1244" name="Google Shape;1244;p66"/>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5" name="Google Shape;1245;p66"/>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6" name="Google Shape;1246;p66"/>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7" name="Google Shape;1247;p66"/>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8" name="Google Shape;1248;p66"/>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9" name="Google Shape;1249;p66"/>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0" name="Google Shape;1250;p66"/>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1" name="Google Shape;1251;p66"/>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2" name="Google Shape;1252;p66"/>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3" name="Google Shape;1253;p66"/>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1254" name="Google Shape;1254;p66"/>
          <p:cNvSpPr/>
          <p:nvPr/>
        </p:nvSpPr>
        <p:spPr>
          <a:xfrm rot="5400000">
            <a:off x="8279899" y="4228125"/>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5" name="Google Shape;1255;p66"/>
          <p:cNvSpPr/>
          <p:nvPr/>
        </p:nvSpPr>
        <p:spPr>
          <a:xfrm>
            <a:off x="8161612" y="-348808"/>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256" name="Google Shape;1256;p66"/>
          <p:cNvGrpSpPr/>
          <p:nvPr/>
        </p:nvGrpSpPr>
        <p:grpSpPr>
          <a:xfrm>
            <a:off x="8395576" y="4749303"/>
            <a:ext cx="883262" cy="242091"/>
            <a:chOff x="2300350" y="2601250"/>
            <a:chExt cx="2275275" cy="623625"/>
          </a:xfrm>
        </p:grpSpPr>
        <p:sp>
          <p:nvSpPr>
            <p:cNvPr id="1257" name="Google Shape;1257;p66"/>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8" name="Google Shape;1258;p66"/>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9" name="Google Shape;1259;p66"/>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0" name="Google Shape;1260;p66"/>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1" name="Google Shape;1261;p66"/>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2" name="Google Shape;1262;p66"/>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263" name="Google Shape;1263;p66"/>
          <p:cNvGrpSpPr/>
          <p:nvPr/>
        </p:nvGrpSpPr>
        <p:grpSpPr>
          <a:xfrm>
            <a:off x="5989113" y="235761"/>
            <a:ext cx="1252896" cy="51000"/>
            <a:chOff x="2915381" y="4104819"/>
            <a:chExt cx="1252896" cy="51000"/>
          </a:xfrm>
        </p:grpSpPr>
        <p:sp>
          <p:nvSpPr>
            <p:cNvPr id="1264" name="Google Shape;1264;p66"/>
            <p:cNvSpPr/>
            <p:nvPr/>
          </p:nvSpPr>
          <p:spPr>
            <a:xfrm>
              <a:off x="2915381"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5" name="Google Shape;1265;p66"/>
            <p:cNvSpPr/>
            <p:nvPr/>
          </p:nvSpPr>
          <p:spPr>
            <a:xfrm>
              <a:off x="3007850"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6" name="Google Shape;1266;p66"/>
            <p:cNvSpPr/>
            <p:nvPr/>
          </p:nvSpPr>
          <p:spPr>
            <a:xfrm>
              <a:off x="3100319"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7" name="Google Shape;1267;p66"/>
            <p:cNvSpPr/>
            <p:nvPr/>
          </p:nvSpPr>
          <p:spPr>
            <a:xfrm>
              <a:off x="3192788"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8" name="Google Shape;1268;p66"/>
            <p:cNvSpPr/>
            <p:nvPr/>
          </p:nvSpPr>
          <p:spPr>
            <a:xfrm>
              <a:off x="328525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9" name="Google Shape;1269;p66"/>
            <p:cNvSpPr/>
            <p:nvPr/>
          </p:nvSpPr>
          <p:spPr>
            <a:xfrm>
              <a:off x="3377726"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0" name="Google Shape;1270;p66"/>
            <p:cNvSpPr/>
            <p:nvPr/>
          </p:nvSpPr>
          <p:spPr>
            <a:xfrm>
              <a:off x="3470195"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1" name="Google Shape;1271;p66"/>
            <p:cNvSpPr/>
            <p:nvPr/>
          </p:nvSpPr>
          <p:spPr>
            <a:xfrm>
              <a:off x="3562664"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2" name="Google Shape;1272;p66"/>
            <p:cNvSpPr/>
            <p:nvPr/>
          </p:nvSpPr>
          <p:spPr>
            <a:xfrm>
              <a:off x="3655133"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3" name="Google Shape;1273;p66"/>
            <p:cNvSpPr/>
            <p:nvPr/>
          </p:nvSpPr>
          <p:spPr>
            <a:xfrm>
              <a:off x="3747602"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4" name="Google Shape;1274;p66"/>
            <p:cNvSpPr/>
            <p:nvPr/>
          </p:nvSpPr>
          <p:spPr>
            <a:xfrm>
              <a:off x="38400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5" name="Google Shape;1275;p66"/>
            <p:cNvSpPr/>
            <p:nvPr/>
          </p:nvSpPr>
          <p:spPr>
            <a:xfrm>
              <a:off x="39324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6" name="Google Shape;1276;p66"/>
            <p:cNvSpPr/>
            <p:nvPr/>
          </p:nvSpPr>
          <p:spPr>
            <a:xfrm>
              <a:off x="40248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7" name="Google Shape;1277;p66"/>
            <p:cNvSpPr/>
            <p:nvPr/>
          </p:nvSpPr>
          <p:spPr>
            <a:xfrm>
              <a:off x="41172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278" name="Google Shape;1278;p66"/>
          <p:cNvSpPr txBox="1">
            <a:spLocks noGrp="1"/>
          </p:cNvSpPr>
          <p:nvPr>
            <p:ph type="title"/>
          </p:nvPr>
        </p:nvSpPr>
        <p:spPr>
          <a:xfrm>
            <a:off x="713100" y="539400"/>
            <a:ext cx="7717800" cy="572700"/>
          </a:xfrm>
          <a:prstGeom prst="rect">
            <a:avLst/>
          </a:prstGeom>
          <a:noFill/>
          <a:ln>
            <a:noFill/>
          </a:ln>
          <a:effectLst>
            <a:outerShdw blurRad="85725" algn="bl" rotWithShape="0">
              <a:schemeClr val="accent2">
                <a:alpha val="40784"/>
              </a:schemeClr>
            </a:outerShdw>
          </a:effectLst>
        </p:spPr>
        <p:txBody>
          <a:bodyPr spcFirstLastPara="1" wrap="square" lIns="91425" tIns="91425" rIns="91425" bIns="91425" anchor="ctr" anchorCtr="0">
            <a:noAutofit/>
          </a:bodyPr>
          <a:lstStyle>
            <a:lvl1pPr lvl="0" algn="ctr">
              <a:lnSpc>
                <a:spcPct val="100000"/>
              </a:lnSpc>
              <a:spcBef>
                <a:spcPts val="0"/>
              </a:spcBef>
              <a:spcAft>
                <a:spcPts val="0"/>
              </a:spcAft>
              <a:buSzPts val="3200"/>
              <a:buNone/>
              <a:defRPr/>
            </a:lvl1pPr>
            <a:lvl2pPr lvl="1" algn="l">
              <a:lnSpc>
                <a:spcPct val="100000"/>
              </a:lnSpc>
              <a:spcBef>
                <a:spcPts val="0"/>
              </a:spcBef>
              <a:spcAft>
                <a:spcPts val="0"/>
              </a:spcAft>
              <a:buSzPts val="3200"/>
              <a:buNone/>
              <a:defRPr/>
            </a:lvl2pPr>
            <a:lvl3pPr lvl="2" algn="l">
              <a:lnSpc>
                <a:spcPct val="100000"/>
              </a:lnSpc>
              <a:spcBef>
                <a:spcPts val="0"/>
              </a:spcBef>
              <a:spcAft>
                <a:spcPts val="0"/>
              </a:spcAft>
              <a:buSzPts val="3200"/>
              <a:buNone/>
              <a:defRPr/>
            </a:lvl3pPr>
            <a:lvl4pPr lvl="3" algn="l">
              <a:lnSpc>
                <a:spcPct val="100000"/>
              </a:lnSpc>
              <a:spcBef>
                <a:spcPts val="0"/>
              </a:spcBef>
              <a:spcAft>
                <a:spcPts val="0"/>
              </a:spcAft>
              <a:buSzPts val="3200"/>
              <a:buNone/>
              <a:defRPr/>
            </a:lvl4pPr>
            <a:lvl5pPr lvl="4" algn="l">
              <a:lnSpc>
                <a:spcPct val="100000"/>
              </a:lnSpc>
              <a:spcBef>
                <a:spcPts val="0"/>
              </a:spcBef>
              <a:spcAft>
                <a:spcPts val="0"/>
              </a:spcAft>
              <a:buSzPts val="3200"/>
              <a:buNone/>
              <a:defRPr/>
            </a:lvl5pPr>
            <a:lvl6pPr lvl="5" algn="l">
              <a:lnSpc>
                <a:spcPct val="100000"/>
              </a:lnSpc>
              <a:spcBef>
                <a:spcPts val="0"/>
              </a:spcBef>
              <a:spcAft>
                <a:spcPts val="0"/>
              </a:spcAft>
              <a:buSzPts val="3200"/>
              <a:buNone/>
              <a:defRPr/>
            </a:lvl6pPr>
            <a:lvl7pPr lvl="6" algn="l">
              <a:lnSpc>
                <a:spcPct val="100000"/>
              </a:lnSpc>
              <a:spcBef>
                <a:spcPts val="0"/>
              </a:spcBef>
              <a:spcAft>
                <a:spcPts val="0"/>
              </a:spcAft>
              <a:buSzPts val="3200"/>
              <a:buNone/>
              <a:defRPr/>
            </a:lvl7pPr>
            <a:lvl8pPr lvl="7" algn="l">
              <a:lnSpc>
                <a:spcPct val="100000"/>
              </a:lnSpc>
              <a:spcBef>
                <a:spcPts val="0"/>
              </a:spcBef>
              <a:spcAft>
                <a:spcPts val="0"/>
              </a:spcAft>
              <a:buSzPts val="3200"/>
              <a:buNone/>
              <a:defRPr/>
            </a:lvl8pPr>
            <a:lvl9pPr lvl="8" algn="l">
              <a:lnSpc>
                <a:spcPct val="100000"/>
              </a:lnSpc>
              <a:spcBef>
                <a:spcPts val="0"/>
              </a:spcBef>
              <a:spcAft>
                <a:spcPts val="0"/>
              </a:spcAft>
              <a:buSzPts val="32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header 2">
  <p:cSld name="BLANK_8">
    <p:spTree>
      <p:nvGrpSpPr>
        <p:cNvPr id="1" name="Shape 1279"/>
        <p:cNvGrpSpPr/>
        <p:nvPr/>
      </p:nvGrpSpPr>
      <p:grpSpPr>
        <a:xfrm>
          <a:off x="0" y="0"/>
          <a:ext cx="0" cy="0"/>
          <a:chOff x="0" y="0"/>
          <a:chExt cx="0" cy="0"/>
        </a:xfrm>
      </p:grpSpPr>
      <p:grpSp>
        <p:nvGrpSpPr>
          <p:cNvPr id="1280" name="Google Shape;1280;p67"/>
          <p:cNvGrpSpPr/>
          <p:nvPr/>
        </p:nvGrpSpPr>
        <p:grpSpPr>
          <a:xfrm>
            <a:off x="-24" y="-27"/>
            <a:ext cx="9143711" cy="5143338"/>
            <a:chOff x="597550" y="708125"/>
            <a:chExt cx="6449225" cy="4193850"/>
          </a:xfrm>
        </p:grpSpPr>
        <p:sp>
          <p:nvSpPr>
            <p:cNvPr id="1281" name="Google Shape;1281;p67"/>
            <p:cNvSpPr/>
            <p:nvPr/>
          </p:nvSpPr>
          <p:spPr>
            <a:xfrm>
              <a:off x="597550" y="4893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2" name="Google Shape;1282;p67"/>
            <p:cNvSpPr/>
            <p:nvPr/>
          </p:nvSpPr>
          <p:spPr>
            <a:xfrm>
              <a:off x="597550" y="4780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3" name="Google Shape;1283;p67"/>
            <p:cNvSpPr/>
            <p:nvPr/>
          </p:nvSpPr>
          <p:spPr>
            <a:xfrm>
              <a:off x="597550" y="4667150"/>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4" name="Google Shape;1284;p67"/>
            <p:cNvSpPr/>
            <p:nvPr/>
          </p:nvSpPr>
          <p:spPr>
            <a:xfrm>
              <a:off x="597550" y="4553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5" name="Google Shape;1285;p67"/>
            <p:cNvSpPr/>
            <p:nvPr/>
          </p:nvSpPr>
          <p:spPr>
            <a:xfrm>
              <a:off x="597550" y="4441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6" name="Google Shape;1286;p67"/>
            <p:cNvSpPr/>
            <p:nvPr/>
          </p:nvSpPr>
          <p:spPr>
            <a:xfrm>
              <a:off x="597550" y="4328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7" name="Google Shape;1287;p67"/>
            <p:cNvSpPr/>
            <p:nvPr/>
          </p:nvSpPr>
          <p:spPr>
            <a:xfrm>
              <a:off x="597550" y="4215025"/>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8" name="Google Shape;1288;p67"/>
            <p:cNvSpPr/>
            <p:nvPr/>
          </p:nvSpPr>
          <p:spPr>
            <a:xfrm>
              <a:off x="597550" y="4101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9" name="Google Shape;1289;p67"/>
            <p:cNvSpPr/>
            <p:nvPr/>
          </p:nvSpPr>
          <p:spPr>
            <a:xfrm>
              <a:off x="597550" y="3988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0" name="Google Shape;1290;p67"/>
            <p:cNvSpPr/>
            <p:nvPr/>
          </p:nvSpPr>
          <p:spPr>
            <a:xfrm>
              <a:off x="597550" y="3875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1" name="Google Shape;1291;p67"/>
            <p:cNvSpPr/>
            <p:nvPr/>
          </p:nvSpPr>
          <p:spPr>
            <a:xfrm>
              <a:off x="597550" y="37621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2" name="Google Shape;1292;p67"/>
            <p:cNvSpPr/>
            <p:nvPr/>
          </p:nvSpPr>
          <p:spPr>
            <a:xfrm>
              <a:off x="597550" y="36496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3" name="Google Shape;1293;p67"/>
            <p:cNvSpPr/>
            <p:nvPr/>
          </p:nvSpPr>
          <p:spPr>
            <a:xfrm>
              <a:off x="597550" y="35364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4" name="Google Shape;1294;p67"/>
            <p:cNvSpPr/>
            <p:nvPr/>
          </p:nvSpPr>
          <p:spPr>
            <a:xfrm>
              <a:off x="597550" y="3423225"/>
              <a:ext cx="6449225" cy="8375"/>
            </a:xfrm>
            <a:custGeom>
              <a:avLst/>
              <a:gdLst/>
              <a:ahLst/>
              <a:cxnLst/>
              <a:rect l="l" t="t" r="r" b="b"/>
              <a:pathLst>
                <a:path w="257969" h="335" extrusionOk="0">
                  <a:moveTo>
                    <a:pt x="0" y="0"/>
                  </a:moveTo>
                  <a:lnTo>
                    <a:pt x="257969" y="0"/>
                  </a:lnTo>
                  <a:lnTo>
                    <a:pt x="257969" y="334"/>
                  </a:lnTo>
                  <a:lnTo>
                    <a:pt x="0" y="334"/>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5" name="Google Shape;1295;p67"/>
            <p:cNvSpPr/>
            <p:nvPr/>
          </p:nvSpPr>
          <p:spPr>
            <a:xfrm>
              <a:off x="597550" y="3310000"/>
              <a:ext cx="6449225" cy="8375"/>
            </a:xfrm>
            <a:custGeom>
              <a:avLst/>
              <a:gdLst/>
              <a:ahLst/>
              <a:cxnLst/>
              <a:rect l="l" t="t" r="r" b="b"/>
              <a:pathLst>
                <a:path w="257969" h="335" extrusionOk="0">
                  <a:moveTo>
                    <a:pt x="0" y="0"/>
                  </a:moveTo>
                  <a:lnTo>
                    <a:pt x="257969" y="0"/>
                  </a:lnTo>
                  <a:lnTo>
                    <a:pt x="257969" y="334"/>
                  </a:lnTo>
                  <a:lnTo>
                    <a:pt x="0" y="334"/>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6" name="Google Shape;1296;p67"/>
            <p:cNvSpPr/>
            <p:nvPr/>
          </p:nvSpPr>
          <p:spPr>
            <a:xfrm>
              <a:off x="597550" y="3196775"/>
              <a:ext cx="6449225" cy="8375"/>
            </a:xfrm>
            <a:custGeom>
              <a:avLst/>
              <a:gdLst/>
              <a:ahLst/>
              <a:cxnLst/>
              <a:rect l="l" t="t" r="r" b="b"/>
              <a:pathLst>
                <a:path w="257969" h="335" extrusionOk="0">
                  <a:moveTo>
                    <a:pt x="0" y="0"/>
                  </a:moveTo>
                  <a:lnTo>
                    <a:pt x="257969" y="0"/>
                  </a:lnTo>
                  <a:lnTo>
                    <a:pt x="257969" y="334"/>
                  </a:lnTo>
                  <a:lnTo>
                    <a:pt x="0" y="334"/>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7" name="Google Shape;1297;p67"/>
            <p:cNvSpPr/>
            <p:nvPr/>
          </p:nvSpPr>
          <p:spPr>
            <a:xfrm>
              <a:off x="597550" y="30835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8" name="Google Shape;1298;p67"/>
            <p:cNvSpPr/>
            <p:nvPr/>
          </p:nvSpPr>
          <p:spPr>
            <a:xfrm>
              <a:off x="597550" y="29703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9" name="Google Shape;1299;p67"/>
            <p:cNvSpPr/>
            <p:nvPr/>
          </p:nvSpPr>
          <p:spPr>
            <a:xfrm>
              <a:off x="597550" y="28578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0" name="Google Shape;1300;p67"/>
            <p:cNvSpPr/>
            <p:nvPr/>
          </p:nvSpPr>
          <p:spPr>
            <a:xfrm>
              <a:off x="597550" y="27446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1" name="Google Shape;1301;p67"/>
            <p:cNvSpPr/>
            <p:nvPr/>
          </p:nvSpPr>
          <p:spPr>
            <a:xfrm>
              <a:off x="597550" y="2631400"/>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2" name="Google Shape;1302;p67"/>
            <p:cNvSpPr/>
            <p:nvPr/>
          </p:nvSpPr>
          <p:spPr>
            <a:xfrm>
              <a:off x="597550" y="2518175"/>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3" name="Google Shape;1303;p67"/>
            <p:cNvSpPr/>
            <p:nvPr/>
          </p:nvSpPr>
          <p:spPr>
            <a:xfrm>
              <a:off x="597550" y="24049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4" name="Google Shape;1304;p67"/>
            <p:cNvSpPr/>
            <p:nvPr/>
          </p:nvSpPr>
          <p:spPr>
            <a:xfrm>
              <a:off x="597550" y="22917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5" name="Google Shape;1305;p67"/>
            <p:cNvSpPr/>
            <p:nvPr/>
          </p:nvSpPr>
          <p:spPr>
            <a:xfrm>
              <a:off x="597550" y="21792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6" name="Google Shape;1306;p67"/>
            <p:cNvSpPr/>
            <p:nvPr/>
          </p:nvSpPr>
          <p:spPr>
            <a:xfrm>
              <a:off x="597550" y="20660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7" name="Google Shape;1307;p67"/>
            <p:cNvSpPr/>
            <p:nvPr/>
          </p:nvSpPr>
          <p:spPr>
            <a:xfrm>
              <a:off x="597550" y="1952825"/>
              <a:ext cx="6449225" cy="7625"/>
            </a:xfrm>
            <a:custGeom>
              <a:avLst/>
              <a:gdLst/>
              <a:ahLst/>
              <a:cxnLst/>
              <a:rect l="l" t="t" r="r" b="b"/>
              <a:pathLst>
                <a:path w="257969" h="305" extrusionOk="0">
                  <a:moveTo>
                    <a:pt x="0" y="1"/>
                  </a:moveTo>
                  <a:lnTo>
                    <a:pt x="257969" y="1"/>
                  </a:lnTo>
                  <a:lnTo>
                    <a:pt x="257969" y="304"/>
                  </a:lnTo>
                  <a:lnTo>
                    <a:pt x="0" y="304"/>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8" name="Google Shape;1308;p67"/>
            <p:cNvSpPr/>
            <p:nvPr/>
          </p:nvSpPr>
          <p:spPr>
            <a:xfrm>
              <a:off x="597550" y="1839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9" name="Google Shape;1309;p67"/>
            <p:cNvSpPr/>
            <p:nvPr/>
          </p:nvSpPr>
          <p:spPr>
            <a:xfrm>
              <a:off x="597550" y="1726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0" name="Google Shape;1310;p67"/>
            <p:cNvSpPr/>
            <p:nvPr/>
          </p:nvSpPr>
          <p:spPr>
            <a:xfrm>
              <a:off x="597550" y="16131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1" name="Google Shape;1311;p67"/>
            <p:cNvSpPr/>
            <p:nvPr/>
          </p:nvSpPr>
          <p:spPr>
            <a:xfrm>
              <a:off x="597550" y="1499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2" name="Google Shape;1312;p67"/>
            <p:cNvSpPr/>
            <p:nvPr/>
          </p:nvSpPr>
          <p:spPr>
            <a:xfrm>
              <a:off x="597550" y="1387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3" name="Google Shape;1313;p67"/>
            <p:cNvSpPr/>
            <p:nvPr/>
          </p:nvSpPr>
          <p:spPr>
            <a:xfrm>
              <a:off x="597550" y="1274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4" name="Google Shape;1314;p67"/>
            <p:cNvSpPr/>
            <p:nvPr/>
          </p:nvSpPr>
          <p:spPr>
            <a:xfrm>
              <a:off x="597550" y="11610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5" name="Google Shape;1315;p67"/>
            <p:cNvSpPr/>
            <p:nvPr/>
          </p:nvSpPr>
          <p:spPr>
            <a:xfrm>
              <a:off x="597550" y="1047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6" name="Google Shape;1316;p67"/>
            <p:cNvSpPr/>
            <p:nvPr/>
          </p:nvSpPr>
          <p:spPr>
            <a:xfrm>
              <a:off x="597550" y="934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7" name="Google Shape;1317;p67"/>
            <p:cNvSpPr/>
            <p:nvPr/>
          </p:nvSpPr>
          <p:spPr>
            <a:xfrm>
              <a:off x="597550" y="821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8" name="Google Shape;1318;p67"/>
            <p:cNvSpPr/>
            <p:nvPr/>
          </p:nvSpPr>
          <p:spPr>
            <a:xfrm>
              <a:off x="597550" y="708125"/>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319" name="Google Shape;1319;p67"/>
          <p:cNvSpPr txBox="1">
            <a:spLocks noGrp="1"/>
          </p:cNvSpPr>
          <p:nvPr>
            <p:ph type="title"/>
          </p:nvPr>
        </p:nvSpPr>
        <p:spPr>
          <a:xfrm>
            <a:off x="713100" y="2405675"/>
            <a:ext cx="7583400" cy="841800"/>
          </a:xfrm>
          <a:prstGeom prst="rect">
            <a:avLst/>
          </a:prstGeom>
          <a:noFill/>
          <a:ln>
            <a:noFill/>
          </a:ln>
          <a:effectLst>
            <a:outerShdw blurRad="142875" algn="bl" rotWithShape="0">
              <a:schemeClr val="accent2">
                <a:alpha val="40000"/>
              </a:schemeClr>
            </a:outerShdw>
          </a:effectLst>
        </p:spPr>
        <p:txBody>
          <a:bodyPr spcFirstLastPara="1" wrap="square" lIns="91425" tIns="91425" rIns="91425" bIns="91425" anchor="ctr" anchorCtr="0">
            <a:noAutofit/>
          </a:bodyPr>
          <a:lstStyle>
            <a:lvl1pPr lvl="0" algn="r">
              <a:lnSpc>
                <a:spcPct val="100000"/>
              </a:lnSpc>
              <a:spcBef>
                <a:spcPts val="0"/>
              </a:spcBef>
              <a:spcAft>
                <a:spcPts val="0"/>
              </a:spcAft>
              <a:buSzPts val="3600"/>
              <a:buNone/>
              <a:defRPr sz="50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1320" name="Google Shape;1320;p67"/>
          <p:cNvSpPr txBox="1">
            <a:spLocks noGrp="1"/>
          </p:cNvSpPr>
          <p:nvPr>
            <p:ph type="subTitle" idx="1"/>
          </p:nvPr>
        </p:nvSpPr>
        <p:spPr>
          <a:xfrm>
            <a:off x="3567000" y="3415875"/>
            <a:ext cx="4729500" cy="3936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1800"/>
              <a:buNone/>
              <a:defRPr sz="18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321" name="Google Shape;1321;p67"/>
          <p:cNvSpPr txBox="1">
            <a:spLocks noGrp="1"/>
          </p:cNvSpPr>
          <p:nvPr>
            <p:ph type="title" idx="2"/>
          </p:nvPr>
        </p:nvSpPr>
        <p:spPr>
          <a:xfrm>
            <a:off x="5961000" y="1484975"/>
            <a:ext cx="2335500" cy="920700"/>
          </a:xfrm>
          <a:prstGeom prst="rect">
            <a:avLst/>
          </a:prstGeom>
          <a:noFill/>
          <a:ln>
            <a:noFill/>
          </a:ln>
          <a:effectLst>
            <a:outerShdw blurRad="57150" algn="bl" rotWithShape="0">
              <a:schemeClr val="accent2"/>
            </a:outerShdw>
          </a:effectLst>
        </p:spPr>
        <p:txBody>
          <a:bodyPr spcFirstLastPara="1" wrap="square" lIns="91425" tIns="91425" rIns="91425" bIns="91425" anchor="ctr" anchorCtr="0">
            <a:noAutofit/>
          </a:bodyPr>
          <a:lstStyle>
            <a:lvl1pPr lvl="0" algn="r">
              <a:lnSpc>
                <a:spcPct val="100000"/>
              </a:lnSpc>
              <a:spcBef>
                <a:spcPts val="0"/>
              </a:spcBef>
              <a:spcAft>
                <a:spcPts val="0"/>
              </a:spcAft>
              <a:buClr>
                <a:schemeClr val="accent2"/>
              </a:buClr>
              <a:buSzPts val="8000"/>
              <a:buNone/>
              <a:defRPr sz="8000">
                <a:solidFill>
                  <a:schemeClr val="accent2"/>
                </a:solidFill>
              </a:defRPr>
            </a:lvl1pPr>
            <a:lvl2pPr lvl="1" algn="ctr">
              <a:lnSpc>
                <a:spcPct val="100000"/>
              </a:lnSpc>
              <a:spcBef>
                <a:spcPts val="0"/>
              </a:spcBef>
              <a:spcAft>
                <a:spcPts val="0"/>
              </a:spcAft>
              <a:buClr>
                <a:schemeClr val="accent2"/>
              </a:buClr>
              <a:buSzPts val="8000"/>
              <a:buNone/>
              <a:defRPr sz="8000">
                <a:solidFill>
                  <a:schemeClr val="accent2"/>
                </a:solidFill>
              </a:defRPr>
            </a:lvl2pPr>
            <a:lvl3pPr lvl="2" algn="ctr">
              <a:lnSpc>
                <a:spcPct val="100000"/>
              </a:lnSpc>
              <a:spcBef>
                <a:spcPts val="0"/>
              </a:spcBef>
              <a:spcAft>
                <a:spcPts val="0"/>
              </a:spcAft>
              <a:buClr>
                <a:schemeClr val="accent2"/>
              </a:buClr>
              <a:buSzPts val="8000"/>
              <a:buNone/>
              <a:defRPr sz="8000">
                <a:solidFill>
                  <a:schemeClr val="accent2"/>
                </a:solidFill>
              </a:defRPr>
            </a:lvl3pPr>
            <a:lvl4pPr lvl="3" algn="ctr">
              <a:lnSpc>
                <a:spcPct val="100000"/>
              </a:lnSpc>
              <a:spcBef>
                <a:spcPts val="0"/>
              </a:spcBef>
              <a:spcAft>
                <a:spcPts val="0"/>
              </a:spcAft>
              <a:buClr>
                <a:schemeClr val="accent2"/>
              </a:buClr>
              <a:buSzPts val="8000"/>
              <a:buNone/>
              <a:defRPr sz="8000">
                <a:solidFill>
                  <a:schemeClr val="accent2"/>
                </a:solidFill>
              </a:defRPr>
            </a:lvl4pPr>
            <a:lvl5pPr lvl="4" algn="ctr">
              <a:lnSpc>
                <a:spcPct val="100000"/>
              </a:lnSpc>
              <a:spcBef>
                <a:spcPts val="0"/>
              </a:spcBef>
              <a:spcAft>
                <a:spcPts val="0"/>
              </a:spcAft>
              <a:buClr>
                <a:schemeClr val="accent2"/>
              </a:buClr>
              <a:buSzPts val="8000"/>
              <a:buNone/>
              <a:defRPr sz="8000">
                <a:solidFill>
                  <a:schemeClr val="accent2"/>
                </a:solidFill>
              </a:defRPr>
            </a:lvl5pPr>
            <a:lvl6pPr lvl="5" algn="ctr">
              <a:lnSpc>
                <a:spcPct val="100000"/>
              </a:lnSpc>
              <a:spcBef>
                <a:spcPts val="0"/>
              </a:spcBef>
              <a:spcAft>
                <a:spcPts val="0"/>
              </a:spcAft>
              <a:buClr>
                <a:schemeClr val="accent2"/>
              </a:buClr>
              <a:buSzPts val="8000"/>
              <a:buNone/>
              <a:defRPr sz="8000">
                <a:solidFill>
                  <a:schemeClr val="accent2"/>
                </a:solidFill>
              </a:defRPr>
            </a:lvl6pPr>
            <a:lvl7pPr lvl="6" algn="ctr">
              <a:lnSpc>
                <a:spcPct val="100000"/>
              </a:lnSpc>
              <a:spcBef>
                <a:spcPts val="0"/>
              </a:spcBef>
              <a:spcAft>
                <a:spcPts val="0"/>
              </a:spcAft>
              <a:buClr>
                <a:schemeClr val="accent2"/>
              </a:buClr>
              <a:buSzPts val="8000"/>
              <a:buNone/>
              <a:defRPr sz="8000">
                <a:solidFill>
                  <a:schemeClr val="accent2"/>
                </a:solidFill>
              </a:defRPr>
            </a:lvl7pPr>
            <a:lvl8pPr lvl="7" algn="ctr">
              <a:lnSpc>
                <a:spcPct val="100000"/>
              </a:lnSpc>
              <a:spcBef>
                <a:spcPts val="0"/>
              </a:spcBef>
              <a:spcAft>
                <a:spcPts val="0"/>
              </a:spcAft>
              <a:buClr>
                <a:schemeClr val="accent2"/>
              </a:buClr>
              <a:buSzPts val="8000"/>
              <a:buNone/>
              <a:defRPr sz="8000">
                <a:solidFill>
                  <a:schemeClr val="accent2"/>
                </a:solidFill>
              </a:defRPr>
            </a:lvl8pPr>
            <a:lvl9pPr lvl="8" algn="ctr">
              <a:lnSpc>
                <a:spcPct val="100000"/>
              </a:lnSpc>
              <a:spcBef>
                <a:spcPts val="0"/>
              </a:spcBef>
              <a:spcAft>
                <a:spcPts val="0"/>
              </a:spcAft>
              <a:buClr>
                <a:schemeClr val="accent2"/>
              </a:buClr>
              <a:buSzPts val="8000"/>
              <a:buNone/>
              <a:defRPr sz="8000">
                <a:solidFill>
                  <a:schemeClr val="accent2"/>
                </a:solidFill>
              </a:defRPr>
            </a:lvl9pPr>
          </a:lstStyle>
          <a:p>
            <a:endParaRPr/>
          </a:p>
        </p:txBody>
      </p:sp>
      <p:sp>
        <p:nvSpPr>
          <p:cNvPr id="1322" name="Google Shape;1322;p67"/>
          <p:cNvSpPr/>
          <p:nvPr/>
        </p:nvSpPr>
        <p:spPr>
          <a:xfrm rot="5400000">
            <a:off x="8206161" y="4187300"/>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3" name="Google Shape;1323;p67"/>
          <p:cNvSpPr/>
          <p:nvPr/>
        </p:nvSpPr>
        <p:spPr>
          <a:xfrm rot="-5400000">
            <a:off x="348812" y="410401"/>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324" name="Google Shape;1324;p67"/>
          <p:cNvGrpSpPr/>
          <p:nvPr/>
        </p:nvGrpSpPr>
        <p:grpSpPr>
          <a:xfrm rot="10800000">
            <a:off x="-11" y="931578"/>
            <a:ext cx="883262" cy="242091"/>
            <a:chOff x="2300350" y="2601250"/>
            <a:chExt cx="2275275" cy="623625"/>
          </a:xfrm>
        </p:grpSpPr>
        <p:sp>
          <p:nvSpPr>
            <p:cNvPr id="1325" name="Google Shape;1325;p67"/>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6" name="Google Shape;1326;p67"/>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7" name="Google Shape;1327;p67"/>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8" name="Google Shape;1328;p67"/>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9" name="Google Shape;1329;p67"/>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0" name="Google Shape;1330;p67"/>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331" name="Google Shape;1331;p67"/>
          <p:cNvGrpSpPr/>
          <p:nvPr/>
        </p:nvGrpSpPr>
        <p:grpSpPr>
          <a:xfrm rot="5400000">
            <a:off x="85100" y="1849625"/>
            <a:ext cx="98902" cy="553090"/>
            <a:chOff x="4898850" y="4820550"/>
            <a:chExt cx="98902" cy="553090"/>
          </a:xfrm>
        </p:grpSpPr>
        <p:sp>
          <p:nvSpPr>
            <p:cNvPr id="1332" name="Google Shape;1332;p67"/>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3" name="Google Shape;1333;p67"/>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4" name="Google Shape;1334;p67"/>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5" name="Google Shape;1335;p67"/>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6" name="Google Shape;1336;p67"/>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337" name="Google Shape;1337;p67"/>
          <p:cNvGrpSpPr/>
          <p:nvPr/>
        </p:nvGrpSpPr>
        <p:grpSpPr>
          <a:xfrm>
            <a:off x="-1414555" y="3058729"/>
            <a:ext cx="2297800" cy="347400"/>
            <a:chOff x="-1414555" y="3058729"/>
            <a:chExt cx="2297800" cy="347400"/>
          </a:xfrm>
        </p:grpSpPr>
        <p:sp>
          <p:nvSpPr>
            <p:cNvPr id="1338" name="Google Shape;1338;p67"/>
            <p:cNvSpPr/>
            <p:nvPr/>
          </p:nvSpPr>
          <p:spPr>
            <a:xfrm>
              <a:off x="-1414555" y="3338029"/>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9" name="Google Shape;1339;p67"/>
            <p:cNvSpPr/>
            <p:nvPr/>
          </p:nvSpPr>
          <p:spPr>
            <a:xfrm>
              <a:off x="-1111455" y="3058729"/>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340" name="Google Shape;1340;p67"/>
          <p:cNvSpPr/>
          <p:nvPr/>
        </p:nvSpPr>
        <p:spPr>
          <a:xfrm rot="10800000">
            <a:off x="568018" y="3859064"/>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341" name="Google Shape;1341;p67"/>
          <p:cNvGrpSpPr/>
          <p:nvPr/>
        </p:nvGrpSpPr>
        <p:grpSpPr>
          <a:xfrm rot="5400000">
            <a:off x="7927205" y="4153629"/>
            <a:ext cx="1823016" cy="296643"/>
            <a:chOff x="7857346" y="3902355"/>
            <a:chExt cx="1823016" cy="296643"/>
          </a:xfrm>
        </p:grpSpPr>
        <p:sp>
          <p:nvSpPr>
            <p:cNvPr id="1342" name="Google Shape;1342;p67"/>
            <p:cNvSpPr/>
            <p:nvPr/>
          </p:nvSpPr>
          <p:spPr>
            <a:xfrm>
              <a:off x="7956216" y="4048371"/>
              <a:ext cx="1724145" cy="150627"/>
            </a:xfrm>
            <a:custGeom>
              <a:avLst/>
              <a:gdLst/>
              <a:ahLst/>
              <a:cxnLst/>
              <a:rect l="l" t="t" r="r" b="b"/>
              <a:pathLst>
                <a:path w="55332" h="4834" fill="none" extrusionOk="0">
                  <a:moveTo>
                    <a:pt x="55331" y="4834"/>
                  </a:moveTo>
                  <a:lnTo>
                    <a:pt x="28930" y="4834"/>
                  </a:lnTo>
                  <a:lnTo>
                    <a:pt x="27294" y="3198"/>
                  </a:lnTo>
                  <a:lnTo>
                    <a:pt x="24072" y="0"/>
                  </a:lnTo>
                  <a:lnTo>
                    <a:pt x="1" y="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3" name="Google Shape;1343;p67"/>
            <p:cNvSpPr/>
            <p:nvPr/>
          </p:nvSpPr>
          <p:spPr>
            <a:xfrm>
              <a:off x="8453686" y="3902355"/>
              <a:ext cx="91953" cy="91953"/>
            </a:xfrm>
            <a:custGeom>
              <a:avLst/>
              <a:gdLst/>
              <a:ahLst/>
              <a:cxnLst/>
              <a:rect l="l" t="t" r="r" b="b"/>
              <a:pathLst>
                <a:path w="2951" h="2951" fill="none" extrusionOk="0">
                  <a:moveTo>
                    <a:pt x="0" y="1488"/>
                  </a:moveTo>
                  <a:cubicBezTo>
                    <a:pt x="0" y="670"/>
                    <a:pt x="670" y="1"/>
                    <a:pt x="1488" y="1"/>
                  </a:cubicBezTo>
                  <a:cubicBezTo>
                    <a:pt x="2306" y="1"/>
                    <a:pt x="2950" y="670"/>
                    <a:pt x="2950" y="1488"/>
                  </a:cubicBezTo>
                  <a:cubicBezTo>
                    <a:pt x="2950" y="2281"/>
                    <a:pt x="2306" y="2951"/>
                    <a:pt x="1488" y="2951"/>
                  </a:cubicBezTo>
                  <a:cubicBezTo>
                    <a:pt x="670" y="2951"/>
                    <a:pt x="0" y="2281"/>
                    <a:pt x="0" y="148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4" name="Google Shape;1344;p67"/>
            <p:cNvSpPr/>
            <p:nvPr/>
          </p:nvSpPr>
          <p:spPr>
            <a:xfrm>
              <a:off x="8478396" y="3927096"/>
              <a:ext cx="43281" cy="42502"/>
            </a:xfrm>
            <a:custGeom>
              <a:avLst/>
              <a:gdLst/>
              <a:ahLst/>
              <a:cxnLst/>
              <a:rect l="l" t="t" r="r" b="b"/>
              <a:pathLst>
                <a:path w="1389" h="1364" extrusionOk="0">
                  <a:moveTo>
                    <a:pt x="695" y="0"/>
                  </a:moveTo>
                  <a:cubicBezTo>
                    <a:pt x="298" y="0"/>
                    <a:pt x="1" y="298"/>
                    <a:pt x="1" y="694"/>
                  </a:cubicBezTo>
                  <a:cubicBezTo>
                    <a:pt x="1" y="1066"/>
                    <a:pt x="298" y="1363"/>
                    <a:pt x="695" y="1363"/>
                  </a:cubicBezTo>
                  <a:cubicBezTo>
                    <a:pt x="1067" y="1363"/>
                    <a:pt x="1389" y="1066"/>
                    <a:pt x="1389" y="694"/>
                  </a:cubicBezTo>
                  <a:cubicBezTo>
                    <a:pt x="1389" y="298"/>
                    <a:pt x="1067" y="0"/>
                    <a:pt x="695"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5" name="Google Shape;1345;p67"/>
            <p:cNvSpPr/>
            <p:nvPr/>
          </p:nvSpPr>
          <p:spPr>
            <a:xfrm>
              <a:off x="7857346" y="4002005"/>
              <a:ext cx="91953" cy="91953"/>
            </a:xfrm>
            <a:custGeom>
              <a:avLst/>
              <a:gdLst/>
              <a:ahLst/>
              <a:cxnLst/>
              <a:rect l="l" t="t" r="r" b="b"/>
              <a:pathLst>
                <a:path w="2951" h="2951" fill="none" extrusionOk="0">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6" name="Google Shape;1346;p67"/>
            <p:cNvSpPr/>
            <p:nvPr/>
          </p:nvSpPr>
          <p:spPr>
            <a:xfrm>
              <a:off x="7882087" y="4026715"/>
              <a:ext cx="43281" cy="42533"/>
            </a:xfrm>
            <a:custGeom>
              <a:avLst/>
              <a:gdLst/>
              <a:ahLst/>
              <a:cxnLst/>
              <a:rect l="l" t="t" r="r" b="b"/>
              <a:pathLst>
                <a:path w="1389" h="1365" extrusionOk="0">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7" name="Google Shape;1347;p67"/>
            <p:cNvSpPr/>
            <p:nvPr/>
          </p:nvSpPr>
          <p:spPr>
            <a:xfrm>
              <a:off x="8545608" y="3948721"/>
              <a:ext cx="1134754" cy="175368"/>
            </a:xfrm>
            <a:custGeom>
              <a:avLst/>
              <a:gdLst/>
              <a:ahLst/>
              <a:cxnLst/>
              <a:rect l="l" t="t" r="r" b="b"/>
              <a:pathLst>
                <a:path w="36417" h="5628" fill="none" extrusionOk="0">
                  <a:moveTo>
                    <a:pt x="0" y="0"/>
                  </a:moveTo>
                  <a:lnTo>
                    <a:pt x="6049" y="0"/>
                  </a:lnTo>
                  <a:lnTo>
                    <a:pt x="8379" y="2330"/>
                  </a:lnTo>
                  <a:lnTo>
                    <a:pt x="11676" y="5627"/>
                  </a:lnTo>
                  <a:lnTo>
                    <a:pt x="36416" y="5627"/>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348" name="Google Shape;1348;p67"/>
          <p:cNvGrpSpPr/>
          <p:nvPr/>
        </p:nvGrpSpPr>
        <p:grpSpPr>
          <a:xfrm>
            <a:off x="2610895" y="-1455296"/>
            <a:ext cx="347400" cy="2297800"/>
            <a:chOff x="2610895" y="-1455296"/>
            <a:chExt cx="347400" cy="2297800"/>
          </a:xfrm>
        </p:grpSpPr>
        <p:sp>
          <p:nvSpPr>
            <p:cNvPr id="1349" name="Google Shape;1349;p67"/>
            <p:cNvSpPr/>
            <p:nvPr/>
          </p:nvSpPr>
          <p:spPr>
            <a:xfrm rot="5400000">
              <a:off x="1647595" y="-491996"/>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0" name="Google Shape;1350;p67"/>
            <p:cNvSpPr/>
            <p:nvPr/>
          </p:nvSpPr>
          <p:spPr>
            <a:xfrm rot="5400000">
              <a:off x="1926895" y="-188896"/>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351" name="Google Shape;1351;p67"/>
          <p:cNvSpPr/>
          <p:nvPr/>
        </p:nvSpPr>
        <p:spPr>
          <a:xfrm rot="10800000" flipH="1">
            <a:off x="2358070" y="4766029"/>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2" name="Google Shape;1352;p67"/>
          <p:cNvSpPr/>
          <p:nvPr/>
        </p:nvSpPr>
        <p:spPr>
          <a:xfrm rot="5400000">
            <a:off x="8206162" y="-348811"/>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353" name="Google Shape;1353;p67"/>
          <p:cNvGrpSpPr/>
          <p:nvPr/>
        </p:nvGrpSpPr>
        <p:grpSpPr>
          <a:xfrm>
            <a:off x="5373295" y="-112914"/>
            <a:ext cx="1520982" cy="302065"/>
            <a:chOff x="5642557" y="-150670"/>
            <a:chExt cx="1520982" cy="302065"/>
          </a:xfrm>
        </p:grpSpPr>
        <p:sp>
          <p:nvSpPr>
            <p:cNvPr id="1354" name="Google Shape;1354;p67"/>
            <p:cNvSpPr/>
            <p:nvPr/>
          </p:nvSpPr>
          <p:spPr>
            <a:xfrm>
              <a:off x="5736006" y="-104304"/>
              <a:ext cx="1335611" cy="209364"/>
            </a:xfrm>
            <a:custGeom>
              <a:avLst/>
              <a:gdLst/>
              <a:ahLst/>
              <a:cxnLst/>
              <a:rect l="l" t="t" r="r" b="b"/>
              <a:pathLst>
                <a:path w="42863" h="6719" fill="none" extrusionOk="0">
                  <a:moveTo>
                    <a:pt x="1" y="0"/>
                  </a:moveTo>
                  <a:lnTo>
                    <a:pt x="19064" y="0"/>
                  </a:lnTo>
                  <a:lnTo>
                    <a:pt x="25782" y="6718"/>
                  </a:lnTo>
                  <a:lnTo>
                    <a:pt x="42862" y="6718"/>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5" name="Google Shape;1355;p67"/>
            <p:cNvSpPr/>
            <p:nvPr/>
          </p:nvSpPr>
          <p:spPr>
            <a:xfrm>
              <a:off x="7071586" y="59442"/>
              <a:ext cx="91953" cy="91953"/>
            </a:xfrm>
            <a:custGeom>
              <a:avLst/>
              <a:gdLst/>
              <a:ahLst/>
              <a:cxnLst/>
              <a:rect l="l" t="t" r="r" b="b"/>
              <a:pathLst>
                <a:path w="2951" h="2951" fill="none" extrusionOk="0">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6" name="Google Shape;1356;p67"/>
            <p:cNvSpPr/>
            <p:nvPr/>
          </p:nvSpPr>
          <p:spPr>
            <a:xfrm>
              <a:off x="7095517" y="84152"/>
              <a:ext cx="43281" cy="42533"/>
            </a:xfrm>
            <a:custGeom>
              <a:avLst/>
              <a:gdLst/>
              <a:ahLst/>
              <a:cxnLst/>
              <a:rect l="l" t="t" r="r" b="b"/>
              <a:pathLst>
                <a:path w="1389" h="1365" extrusionOk="0">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7" name="Google Shape;1357;p67"/>
            <p:cNvSpPr/>
            <p:nvPr/>
          </p:nvSpPr>
          <p:spPr>
            <a:xfrm>
              <a:off x="5642557" y="-150670"/>
              <a:ext cx="91953" cy="92732"/>
            </a:xfrm>
            <a:custGeom>
              <a:avLst/>
              <a:gdLst/>
              <a:ahLst/>
              <a:cxnLst/>
              <a:rect l="l" t="t" r="r" b="b"/>
              <a:pathLst>
                <a:path w="2951" h="2976" fill="none" extrusionOk="0">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8" name="Google Shape;1358;p67"/>
            <p:cNvSpPr/>
            <p:nvPr/>
          </p:nvSpPr>
          <p:spPr>
            <a:xfrm>
              <a:off x="5666488" y="-125929"/>
              <a:ext cx="43281" cy="43281"/>
            </a:xfrm>
            <a:custGeom>
              <a:avLst/>
              <a:gdLst/>
              <a:ahLst/>
              <a:cxnLst/>
              <a:rect l="l" t="t" r="r" b="b"/>
              <a:pathLst>
                <a:path w="1389" h="1389" extrusionOk="0">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six columns">
  <p:cSld name="BLANK_7">
    <p:spTree>
      <p:nvGrpSpPr>
        <p:cNvPr id="1" name="Shape 1359"/>
        <p:cNvGrpSpPr/>
        <p:nvPr/>
      </p:nvGrpSpPr>
      <p:grpSpPr>
        <a:xfrm>
          <a:off x="0" y="0"/>
          <a:ext cx="0" cy="0"/>
          <a:chOff x="0" y="0"/>
          <a:chExt cx="0" cy="0"/>
        </a:xfrm>
      </p:grpSpPr>
      <p:grpSp>
        <p:nvGrpSpPr>
          <p:cNvPr id="1360" name="Google Shape;1360;p68"/>
          <p:cNvGrpSpPr/>
          <p:nvPr/>
        </p:nvGrpSpPr>
        <p:grpSpPr>
          <a:xfrm>
            <a:off x="-24" y="-27"/>
            <a:ext cx="9143711" cy="5143338"/>
            <a:chOff x="597550" y="708125"/>
            <a:chExt cx="6449225" cy="4193850"/>
          </a:xfrm>
        </p:grpSpPr>
        <p:sp>
          <p:nvSpPr>
            <p:cNvPr id="1361" name="Google Shape;1361;p68"/>
            <p:cNvSpPr/>
            <p:nvPr/>
          </p:nvSpPr>
          <p:spPr>
            <a:xfrm>
              <a:off x="597550" y="4893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2" name="Google Shape;1362;p68"/>
            <p:cNvSpPr/>
            <p:nvPr/>
          </p:nvSpPr>
          <p:spPr>
            <a:xfrm>
              <a:off x="597550" y="4780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3" name="Google Shape;1363;p68"/>
            <p:cNvSpPr/>
            <p:nvPr/>
          </p:nvSpPr>
          <p:spPr>
            <a:xfrm>
              <a:off x="597550" y="4667150"/>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4" name="Google Shape;1364;p68"/>
            <p:cNvSpPr/>
            <p:nvPr/>
          </p:nvSpPr>
          <p:spPr>
            <a:xfrm>
              <a:off x="597550" y="4553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5" name="Google Shape;1365;p68"/>
            <p:cNvSpPr/>
            <p:nvPr/>
          </p:nvSpPr>
          <p:spPr>
            <a:xfrm>
              <a:off x="597550" y="4441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6" name="Google Shape;1366;p68"/>
            <p:cNvSpPr/>
            <p:nvPr/>
          </p:nvSpPr>
          <p:spPr>
            <a:xfrm>
              <a:off x="597550" y="4328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7" name="Google Shape;1367;p68"/>
            <p:cNvSpPr/>
            <p:nvPr/>
          </p:nvSpPr>
          <p:spPr>
            <a:xfrm>
              <a:off x="597550" y="4215025"/>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8" name="Google Shape;1368;p68"/>
            <p:cNvSpPr/>
            <p:nvPr/>
          </p:nvSpPr>
          <p:spPr>
            <a:xfrm>
              <a:off x="597550" y="4101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9" name="Google Shape;1369;p68"/>
            <p:cNvSpPr/>
            <p:nvPr/>
          </p:nvSpPr>
          <p:spPr>
            <a:xfrm>
              <a:off x="597550" y="3988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0" name="Google Shape;1370;p68"/>
            <p:cNvSpPr/>
            <p:nvPr/>
          </p:nvSpPr>
          <p:spPr>
            <a:xfrm>
              <a:off x="597550" y="3875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1" name="Google Shape;1371;p68"/>
            <p:cNvSpPr/>
            <p:nvPr/>
          </p:nvSpPr>
          <p:spPr>
            <a:xfrm>
              <a:off x="597550" y="37621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2" name="Google Shape;1372;p68"/>
            <p:cNvSpPr/>
            <p:nvPr/>
          </p:nvSpPr>
          <p:spPr>
            <a:xfrm>
              <a:off x="597550" y="36496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3" name="Google Shape;1373;p68"/>
            <p:cNvSpPr/>
            <p:nvPr/>
          </p:nvSpPr>
          <p:spPr>
            <a:xfrm>
              <a:off x="597550" y="35364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4" name="Google Shape;1374;p68"/>
            <p:cNvSpPr/>
            <p:nvPr/>
          </p:nvSpPr>
          <p:spPr>
            <a:xfrm>
              <a:off x="597550" y="3423225"/>
              <a:ext cx="6449225" cy="8375"/>
            </a:xfrm>
            <a:custGeom>
              <a:avLst/>
              <a:gdLst/>
              <a:ahLst/>
              <a:cxnLst/>
              <a:rect l="l" t="t" r="r" b="b"/>
              <a:pathLst>
                <a:path w="257969" h="335" extrusionOk="0">
                  <a:moveTo>
                    <a:pt x="0" y="0"/>
                  </a:moveTo>
                  <a:lnTo>
                    <a:pt x="257969" y="0"/>
                  </a:lnTo>
                  <a:lnTo>
                    <a:pt x="257969" y="334"/>
                  </a:lnTo>
                  <a:lnTo>
                    <a:pt x="0" y="334"/>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5" name="Google Shape;1375;p68"/>
            <p:cNvSpPr/>
            <p:nvPr/>
          </p:nvSpPr>
          <p:spPr>
            <a:xfrm>
              <a:off x="597550" y="3310000"/>
              <a:ext cx="6449225" cy="8375"/>
            </a:xfrm>
            <a:custGeom>
              <a:avLst/>
              <a:gdLst/>
              <a:ahLst/>
              <a:cxnLst/>
              <a:rect l="l" t="t" r="r" b="b"/>
              <a:pathLst>
                <a:path w="257969" h="335" extrusionOk="0">
                  <a:moveTo>
                    <a:pt x="0" y="0"/>
                  </a:moveTo>
                  <a:lnTo>
                    <a:pt x="257969" y="0"/>
                  </a:lnTo>
                  <a:lnTo>
                    <a:pt x="257969" y="334"/>
                  </a:lnTo>
                  <a:lnTo>
                    <a:pt x="0" y="334"/>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6" name="Google Shape;1376;p68"/>
            <p:cNvSpPr/>
            <p:nvPr/>
          </p:nvSpPr>
          <p:spPr>
            <a:xfrm>
              <a:off x="597550" y="3196775"/>
              <a:ext cx="6449225" cy="8375"/>
            </a:xfrm>
            <a:custGeom>
              <a:avLst/>
              <a:gdLst/>
              <a:ahLst/>
              <a:cxnLst/>
              <a:rect l="l" t="t" r="r" b="b"/>
              <a:pathLst>
                <a:path w="257969" h="335" extrusionOk="0">
                  <a:moveTo>
                    <a:pt x="0" y="0"/>
                  </a:moveTo>
                  <a:lnTo>
                    <a:pt x="257969" y="0"/>
                  </a:lnTo>
                  <a:lnTo>
                    <a:pt x="257969" y="334"/>
                  </a:lnTo>
                  <a:lnTo>
                    <a:pt x="0" y="334"/>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7" name="Google Shape;1377;p68"/>
            <p:cNvSpPr/>
            <p:nvPr/>
          </p:nvSpPr>
          <p:spPr>
            <a:xfrm>
              <a:off x="597550" y="30835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8" name="Google Shape;1378;p68"/>
            <p:cNvSpPr/>
            <p:nvPr/>
          </p:nvSpPr>
          <p:spPr>
            <a:xfrm>
              <a:off x="597550" y="29703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9" name="Google Shape;1379;p68"/>
            <p:cNvSpPr/>
            <p:nvPr/>
          </p:nvSpPr>
          <p:spPr>
            <a:xfrm>
              <a:off x="597550" y="28578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0" name="Google Shape;1380;p68"/>
            <p:cNvSpPr/>
            <p:nvPr/>
          </p:nvSpPr>
          <p:spPr>
            <a:xfrm>
              <a:off x="597550" y="27446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1" name="Google Shape;1381;p68"/>
            <p:cNvSpPr/>
            <p:nvPr/>
          </p:nvSpPr>
          <p:spPr>
            <a:xfrm>
              <a:off x="597550" y="2631400"/>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2" name="Google Shape;1382;p68"/>
            <p:cNvSpPr/>
            <p:nvPr/>
          </p:nvSpPr>
          <p:spPr>
            <a:xfrm>
              <a:off x="597550" y="2518175"/>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3" name="Google Shape;1383;p68"/>
            <p:cNvSpPr/>
            <p:nvPr/>
          </p:nvSpPr>
          <p:spPr>
            <a:xfrm>
              <a:off x="597550" y="24049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4" name="Google Shape;1384;p68"/>
            <p:cNvSpPr/>
            <p:nvPr/>
          </p:nvSpPr>
          <p:spPr>
            <a:xfrm>
              <a:off x="597550" y="22917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5" name="Google Shape;1385;p68"/>
            <p:cNvSpPr/>
            <p:nvPr/>
          </p:nvSpPr>
          <p:spPr>
            <a:xfrm>
              <a:off x="597550" y="21792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6" name="Google Shape;1386;p68"/>
            <p:cNvSpPr/>
            <p:nvPr/>
          </p:nvSpPr>
          <p:spPr>
            <a:xfrm>
              <a:off x="597550" y="20660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7" name="Google Shape;1387;p68"/>
            <p:cNvSpPr/>
            <p:nvPr/>
          </p:nvSpPr>
          <p:spPr>
            <a:xfrm>
              <a:off x="597550" y="1952825"/>
              <a:ext cx="6449225" cy="7625"/>
            </a:xfrm>
            <a:custGeom>
              <a:avLst/>
              <a:gdLst/>
              <a:ahLst/>
              <a:cxnLst/>
              <a:rect l="l" t="t" r="r" b="b"/>
              <a:pathLst>
                <a:path w="257969" h="305" extrusionOk="0">
                  <a:moveTo>
                    <a:pt x="0" y="1"/>
                  </a:moveTo>
                  <a:lnTo>
                    <a:pt x="257969" y="1"/>
                  </a:lnTo>
                  <a:lnTo>
                    <a:pt x="257969" y="304"/>
                  </a:lnTo>
                  <a:lnTo>
                    <a:pt x="0" y="304"/>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8" name="Google Shape;1388;p68"/>
            <p:cNvSpPr/>
            <p:nvPr/>
          </p:nvSpPr>
          <p:spPr>
            <a:xfrm>
              <a:off x="597550" y="1839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9" name="Google Shape;1389;p68"/>
            <p:cNvSpPr/>
            <p:nvPr/>
          </p:nvSpPr>
          <p:spPr>
            <a:xfrm>
              <a:off x="597550" y="1726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0" name="Google Shape;1390;p68"/>
            <p:cNvSpPr/>
            <p:nvPr/>
          </p:nvSpPr>
          <p:spPr>
            <a:xfrm>
              <a:off x="597550" y="16131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1" name="Google Shape;1391;p68"/>
            <p:cNvSpPr/>
            <p:nvPr/>
          </p:nvSpPr>
          <p:spPr>
            <a:xfrm>
              <a:off x="597550" y="1499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2" name="Google Shape;1392;p68"/>
            <p:cNvSpPr/>
            <p:nvPr/>
          </p:nvSpPr>
          <p:spPr>
            <a:xfrm>
              <a:off x="597550" y="1387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3" name="Google Shape;1393;p68"/>
            <p:cNvSpPr/>
            <p:nvPr/>
          </p:nvSpPr>
          <p:spPr>
            <a:xfrm>
              <a:off x="597550" y="1274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4" name="Google Shape;1394;p68"/>
            <p:cNvSpPr/>
            <p:nvPr/>
          </p:nvSpPr>
          <p:spPr>
            <a:xfrm>
              <a:off x="597550" y="11610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5" name="Google Shape;1395;p68"/>
            <p:cNvSpPr/>
            <p:nvPr/>
          </p:nvSpPr>
          <p:spPr>
            <a:xfrm>
              <a:off x="597550" y="1047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6" name="Google Shape;1396;p68"/>
            <p:cNvSpPr/>
            <p:nvPr/>
          </p:nvSpPr>
          <p:spPr>
            <a:xfrm>
              <a:off x="597550" y="934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7" name="Google Shape;1397;p68"/>
            <p:cNvSpPr/>
            <p:nvPr/>
          </p:nvSpPr>
          <p:spPr>
            <a:xfrm>
              <a:off x="597550" y="821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8" name="Google Shape;1398;p68"/>
            <p:cNvSpPr/>
            <p:nvPr/>
          </p:nvSpPr>
          <p:spPr>
            <a:xfrm>
              <a:off x="597550" y="708125"/>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399" name="Google Shape;1399;p68"/>
          <p:cNvSpPr txBox="1">
            <a:spLocks noGrp="1"/>
          </p:cNvSpPr>
          <p:nvPr>
            <p:ph type="title"/>
          </p:nvPr>
        </p:nvSpPr>
        <p:spPr>
          <a:xfrm>
            <a:off x="713100" y="539400"/>
            <a:ext cx="7717800" cy="572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200"/>
              <a:buNone/>
              <a:defRPr/>
            </a:lvl1pPr>
            <a:lvl2pPr lvl="1" algn="l">
              <a:lnSpc>
                <a:spcPct val="100000"/>
              </a:lnSpc>
              <a:spcBef>
                <a:spcPts val="0"/>
              </a:spcBef>
              <a:spcAft>
                <a:spcPts val="0"/>
              </a:spcAft>
              <a:buSzPts val="3200"/>
              <a:buNone/>
              <a:defRPr/>
            </a:lvl2pPr>
            <a:lvl3pPr lvl="2" algn="l">
              <a:lnSpc>
                <a:spcPct val="100000"/>
              </a:lnSpc>
              <a:spcBef>
                <a:spcPts val="0"/>
              </a:spcBef>
              <a:spcAft>
                <a:spcPts val="0"/>
              </a:spcAft>
              <a:buSzPts val="3200"/>
              <a:buNone/>
              <a:defRPr/>
            </a:lvl3pPr>
            <a:lvl4pPr lvl="3" algn="l">
              <a:lnSpc>
                <a:spcPct val="100000"/>
              </a:lnSpc>
              <a:spcBef>
                <a:spcPts val="0"/>
              </a:spcBef>
              <a:spcAft>
                <a:spcPts val="0"/>
              </a:spcAft>
              <a:buSzPts val="3200"/>
              <a:buNone/>
              <a:defRPr/>
            </a:lvl4pPr>
            <a:lvl5pPr lvl="4" algn="l">
              <a:lnSpc>
                <a:spcPct val="100000"/>
              </a:lnSpc>
              <a:spcBef>
                <a:spcPts val="0"/>
              </a:spcBef>
              <a:spcAft>
                <a:spcPts val="0"/>
              </a:spcAft>
              <a:buSzPts val="3200"/>
              <a:buNone/>
              <a:defRPr/>
            </a:lvl5pPr>
            <a:lvl6pPr lvl="5" algn="l">
              <a:lnSpc>
                <a:spcPct val="100000"/>
              </a:lnSpc>
              <a:spcBef>
                <a:spcPts val="0"/>
              </a:spcBef>
              <a:spcAft>
                <a:spcPts val="0"/>
              </a:spcAft>
              <a:buSzPts val="3200"/>
              <a:buNone/>
              <a:defRPr/>
            </a:lvl6pPr>
            <a:lvl7pPr lvl="6" algn="l">
              <a:lnSpc>
                <a:spcPct val="100000"/>
              </a:lnSpc>
              <a:spcBef>
                <a:spcPts val="0"/>
              </a:spcBef>
              <a:spcAft>
                <a:spcPts val="0"/>
              </a:spcAft>
              <a:buSzPts val="3200"/>
              <a:buNone/>
              <a:defRPr/>
            </a:lvl7pPr>
            <a:lvl8pPr lvl="7" algn="l">
              <a:lnSpc>
                <a:spcPct val="100000"/>
              </a:lnSpc>
              <a:spcBef>
                <a:spcPts val="0"/>
              </a:spcBef>
              <a:spcAft>
                <a:spcPts val="0"/>
              </a:spcAft>
              <a:buSzPts val="3200"/>
              <a:buNone/>
              <a:defRPr/>
            </a:lvl8pPr>
            <a:lvl9pPr lvl="8" algn="l">
              <a:lnSpc>
                <a:spcPct val="100000"/>
              </a:lnSpc>
              <a:spcBef>
                <a:spcPts val="0"/>
              </a:spcBef>
              <a:spcAft>
                <a:spcPts val="0"/>
              </a:spcAft>
              <a:buSzPts val="3200"/>
              <a:buNone/>
              <a:defRPr/>
            </a:lvl9pPr>
          </a:lstStyle>
          <a:p>
            <a:endParaRPr/>
          </a:p>
        </p:txBody>
      </p:sp>
      <p:sp>
        <p:nvSpPr>
          <p:cNvPr id="1400" name="Google Shape;1400;p68"/>
          <p:cNvSpPr txBox="1">
            <a:spLocks noGrp="1"/>
          </p:cNvSpPr>
          <p:nvPr>
            <p:ph type="title" idx="2"/>
          </p:nvPr>
        </p:nvSpPr>
        <p:spPr>
          <a:xfrm>
            <a:off x="2152068" y="1512817"/>
            <a:ext cx="1827900" cy="2739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000"/>
              <a:buNone/>
              <a:defRPr sz="1800"/>
            </a:lvl1pPr>
            <a:lvl2pPr lvl="1" algn="ctr">
              <a:lnSpc>
                <a:spcPct val="100000"/>
              </a:lnSpc>
              <a:spcBef>
                <a:spcPts val="0"/>
              </a:spcBef>
              <a:spcAft>
                <a:spcPts val="0"/>
              </a:spcAft>
              <a:buSzPts val="2000"/>
              <a:buNone/>
              <a:defRPr sz="2000"/>
            </a:lvl2pPr>
            <a:lvl3pPr lvl="2" algn="ctr">
              <a:lnSpc>
                <a:spcPct val="100000"/>
              </a:lnSpc>
              <a:spcBef>
                <a:spcPts val="0"/>
              </a:spcBef>
              <a:spcAft>
                <a:spcPts val="0"/>
              </a:spcAft>
              <a:buSzPts val="2000"/>
              <a:buNone/>
              <a:defRPr sz="2000"/>
            </a:lvl3pPr>
            <a:lvl4pPr lvl="3" algn="ctr">
              <a:lnSpc>
                <a:spcPct val="100000"/>
              </a:lnSpc>
              <a:spcBef>
                <a:spcPts val="0"/>
              </a:spcBef>
              <a:spcAft>
                <a:spcPts val="0"/>
              </a:spcAft>
              <a:buSzPts val="2000"/>
              <a:buNone/>
              <a:defRPr sz="2000"/>
            </a:lvl4pPr>
            <a:lvl5pPr lvl="4" algn="ctr">
              <a:lnSpc>
                <a:spcPct val="100000"/>
              </a:lnSpc>
              <a:spcBef>
                <a:spcPts val="0"/>
              </a:spcBef>
              <a:spcAft>
                <a:spcPts val="0"/>
              </a:spcAft>
              <a:buSzPts val="2000"/>
              <a:buNone/>
              <a:defRPr sz="2000"/>
            </a:lvl5pPr>
            <a:lvl6pPr lvl="5" algn="ctr">
              <a:lnSpc>
                <a:spcPct val="100000"/>
              </a:lnSpc>
              <a:spcBef>
                <a:spcPts val="0"/>
              </a:spcBef>
              <a:spcAft>
                <a:spcPts val="0"/>
              </a:spcAft>
              <a:buSzPts val="2000"/>
              <a:buNone/>
              <a:defRPr sz="2000"/>
            </a:lvl6pPr>
            <a:lvl7pPr lvl="6" algn="ctr">
              <a:lnSpc>
                <a:spcPct val="100000"/>
              </a:lnSpc>
              <a:spcBef>
                <a:spcPts val="0"/>
              </a:spcBef>
              <a:spcAft>
                <a:spcPts val="0"/>
              </a:spcAft>
              <a:buSzPts val="2000"/>
              <a:buNone/>
              <a:defRPr sz="2000"/>
            </a:lvl7pPr>
            <a:lvl8pPr lvl="7" algn="ctr">
              <a:lnSpc>
                <a:spcPct val="100000"/>
              </a:lnSpc>
              <a:spcBef>
                <a:spcPts val="0"/>
              </a:spcBef>
              <a:spcAft>
                <a:spcPts val="0"/>
              </a:spcAft>
              <a:buSzPts val="2000"/>
              <a:buNone/>
              <a:defRPr sz="2000"/>
            </a:lvl8pPr>
            <a:lvl9pPr lvl="8" algn="ctr">
              <a:lnSpc>
                <a:spcPct val="100000"/>
              </a:lnSpc>
              <a:spcBef>
                <a:spcPts val="0"/>
              </a:spcBef>
              <a:spcAft>
                <a:spcPts val="0"/>
              </a:spcAft>
              <a:buSzPts val="2000"/>
              <a:buNone/>
              <a:defRPr sz="2000"/>
            </a:lvl9pPr>
          </a:lstStyle>
          <a:p>
            <a:endParaRPr/>
          </a:p>
        </p:txBody>
      </p:sp>
      <p:sp>
        <p:nvSpPr>
          <p:cNvPr id="1401" name="Google Shape;1401;p68"/>
          <p:cNvSpPr txBox="1">
            <a:spLocks noGrp="1"/>
          </p:cNvSpPr>
          <p:nvPr>
            <p:ph type="subTitle" idx="1"/>
          </p:nvPr>
        </p:nvSpPr>
        <p:spPr>
          <a:xfrm>
            <a:off x="1992918" y="1911375"/>
            <a:ext cx="2146200" cy="461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402" name="Google Shape;1402;p68"/>
          <p:cNvSpPr txBox="1">
            <a:spLocks noGrp="1"/>
          </p:cNvSpPr>
          <p:nvPr>
            <p:ph type="title" idx="3"/>
          </p:nvPr>
        </p:nvSpPr>
        <p:spPr>
          <a:xfrm>
            <a:off x="2152068" y="2624681"/>
            <a:ext cx="1827900" cy="2739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000"/>
              <a:buNone/>
              <a:defRPr sz="1800"/>
            </a:lvl1pPr>
            <a:lvl2pPr lvl="1" algn="ctr">
              <a:lnSpc>
                <a:spcPct val="100000"/>
              </a:lnSpc>
              <a:spcBef>
                <a:spcPts val="0"/>
              </a:spcBef>
              <a:spcAft>
                <a:spcPts val="0"/>
              </a:spcAft>
              <a:buSzPts val="2000"/>
              <a:buNone/>
              <a:defRPr sz="2000"/>
            </a:lvl2pPr>
            <a:lvl3pPr lvl="2" algn="ctr">
              <a:lnSpc>
                <a:spcPct val="100000"/>
              </a:lnSpc>
              <a:spcBef>
                <a:spcPts val="0"/>
              </a:spcBef>
              <a:spcAft>
                <a:spcPts val="0"/>
              </a:spcAft>
              <a:buSzPts val="2000"/>
              <a:buNone/>
              <a:defRPr sz="2000"/>
            </a:lvl3pPr>
            <a:lvl4pPr lvl="3" algn="ctr">
              <a:lnSpc>
                <a:spcPct val="100000"/>
              </a:lnSpc>
              <a:spcBef>
                <a:spcPts val="0"/>
              </a:spcBef>
              <a:spcAft>
                <a:spcPts val="0"/>
              </a:spcAft>
              <a:buSzPts val="2000"/>
              <a:buNone/>
              <a:defRPr sz="2000"/>
            </a:lvl4pPr>
            <a:lvl5pPr lvl="4" algn="ctr">
              <a:lnSpc>
                <a:spcPct val="100000"/>
              </a:lnSpc>
              <a:spcBef>
                <a:spcPts val="0"/>
              </a:spcBef>
              <a:spcAft>
                <a:spcPts val="0"/>
              </a:spcAft>
              <a:buSzPts val="2000"/>
              <a:buNone/>
              <a:defRPr sz="2000"/>
            </a:lvl5pPr>
            <a:lvl6pPr lvl="5" algn="ctr">
              <a:lnSpc>
                <a:spcPct val="100000"/>
              </a:lnSpc>
              <a:spcBef>
                <a:spcPts val="0"/>
              </a:spcBef>
              <a:spcAft>
                <a:spcPts val="0"/>
              </a:spcAft>
              <a:buSzPts val="2000"/>
              <a:buNone/>
              <a:defRPr sz="2000"/>
            </a:lvl6pPr>
            <a:lvl7pPr lvl="6" algn="ctr">
              <a:lnSpc>
                <a:spcPct val="100000"/>
              </a:lnSpc>
              <a:spcBef>
                <a:spcPts val="0"/>
              </a:spcBef>
              <a:spcAft>
                <a:spcPts val="0"/>
              </a:spcAft>
              <a:buSzPts val="2000"/>
              <a:buNone/>
              <a:defRPr sz="2000"/>
            </a:lvl7pPr>
            <a:lvl8pPr lvl="7" algn="ctr">
              <a:lnSpc>
                <a:spcPct val="100000"/>
              </a:lnSpc>
              <a:spcBef>
                <a:spcPts val="0"/>
              </a:spcBef>
              <a:spcAft>
                <a:spcPts val="0"/>
              </a:spcAft>
              <a:buSzPts val="2000"/>
              <a:buNone/>
              <a:defRPr sz="2000"/>
            </a:lvl8pPr>
            <a:lvl9pPr lvl="8" algn="ctr">
              <a:lnSpc>
                <a:spcPct val="100000"/>
              </a:lnSpc>
              <a:spcBef>
                <a:spcPts val="0"/>
              </a:spcBef>
              <a:spcAft>
                <a:spcPts val="0"/>
              </a:spcAft>
              <a:buSzPts val="2000"/>
              <a:buNone/>
              <a:defRPr sz="2000"/>
            </a:lvl9pPr>
          </a:lstStyle>
          <a:p>
            <a:endParaRPr/>
          </a:p>
        </p:txBody>
      </p:sp>
      <p:sp>
        <p:nvSpPr>
          <p:cNvPr id="1403" name="Google Shape;1403;p68"/>
          <p:cNvSpPr txBox="1">
            <a:spLocks noGrp="1"/>
          </p:cNvSpPr>
          <p:nvPr>
            <p:ph type="subTitle" idx="4"/>
          </p:nvPr>
        </p:nvSpPr>
        <p:spPr>
          <a:xfrm>
            <a:off x="1992918" y="3019025"/>
            <a:ext cx="2146200" cy="461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404" name="Google Shape;1404;p68"/>
          <p:cNvSpPr txBox="1">
            <a:spLocks noGrp="1"/>
          </p:cNvSpPr>
          <p:nvPr>
            <p:ph type="title" idx="5"/>
          </p:nvPr>
        </p:nvSpPr>
        <p:spPr>
          <a:xfrm>
            <a:off x="6055343" y="2624681"/>
            <a:ext cx="1827900" cy="2739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000"/>
              <a:buNone/>
              <a:defRPr sz="1800"/>
            </a:lvl1pPr>
            <a:lvl2pPr lvl="1" algn="ctr">
              <a:lnSpc>
                <a:spcPct val="100000"/>
              </a:lnSpc>
              <a:spcBef>
                <a:spcPts val="0"/>
              </a:spcBef>
              <a:spcAft>
                <a:spcPts val="0"/>
              </a:spcAft>
              <a:buSzPts val="2000"/>
              <a:buNone/>
              <a:defRPr sz="2000"/>
            </a:lvl2pPr>
            <a:lvl3pPr lvl="2" algn="ctr">
              <a:lnSpc>
                <a:spcPct val="100000"/>
              </a:lnSpc>
              <a:spcBef>
                <a:spcPts val="0"/>
              </a:spcBef>
              <a:spcAft>
                <a:spcPts val="0"/>
              </a:spcAft>
              <a:buSzPts val="2000"/>
              <a:buNone/>
              <a:defRPr sz="2000"/>
            </a:lvl3pPr>
            <a:lvl4pPr lvl="3" algn="ctr">
              <a:lnSpc>
                <a:spcPct val="100000"/>
              </a:lnSpc>
              <a:spcBef>
                <a:spcPts val="0"/>
              </a:spcBef>
              <a:spcAft>
                <a:spcPts val="0"/>
              </a:spcAft>
              <a:buSzPts val="2000"/>
              <a:buNone/>
              <a:defRPr sz="2000"/>
            </a:lvl4pPr>
            <a:lvl5pPr lvl="4" algn="ctr">
              <a:lnSpc>
                <a:spcPct val="100000"/>
              </a:lnSpc>
              <a:spcBef>
                <a:spcPts val="0"/>
              </a:spcBef>
              <a:spcAft>
                <a:spcPts val="0"/>
              </a:spcAft>
              <a:buSzPts val="2000"/>
              <a:buNone/>
              <a:defRPr sz="2000"/>
            </a:lvl5pPr>
            <a:lvl6pPr lvl="5" algn="ctr">
              <a:lnSpc>
                <a:spcPct val="100000"/>
              </a:lnSpc>
              <a:spcBef>
                <a:spcPts val="0"/>
              </a:spcBef>
              <a:spcAft>
                <a:spcPts val="0"/>
              </a:spcAft>
              <a:buSzPts val="2000"/>
              <a:buNone/>
              <a:defRPr sz="2000"/>
            </a:lvl6pPr>
            <a:lvl7pPr lvl="6" algn="ctr">
              <a:lnSpc>
                <a:spcPct val="100000"/>
              </a:lnSpc>
              <a:spcBef>
                <a:spcPts val="0"/>
              </a:spcBef>
              <a:spcAft>
                <a:spcPts val="0"/>
              </a:spcAft>
              <a:buSzPts val="2000"/>
              <a:buNone/>
              <a:defRPr sz="2000"/>
            </a:lvl7pPr>
            <a:lvl8pPr lvl="7" algn="ctr">
              <a:lnSpc>
                <a:spcPct val="100000"/>
              </a:lnSpc>
              <a:spcBef>
                <a:spcPts val="0"/>
              </a:spcBef>
              <a:spcAft>
                <a:spcPts val="0"/>
              </a:spcAft>
              <a:buSzPts val="2000"/>
              <a:buNone/>
              <a:defRPr sz="2000"/>
            </a:lvl8pPr>
            <a:lvl9pPr lvl="8" algn="ctr">
              <a:lnSpc>
                <a:spcPct val="100000"/>
              </a:lnSpc>
              <a:spcBef>
                <a:spcPts val="0"/>
              </a:spcBef>
              <a:spcAft>
                <a:spcPts val="0"/>
              </a:spcAft>
              <a:buSzPts val="2000"/>
              <a:buNone/>
              <a:defRPr sz="2000"/>
            </a:lvl9pPr>
          </a:lstStyle>
          <a:p>
            <a:endParaRPr/>
          </a:p>
        </p:txBody>
      </p:sp>
      <p:sp>
        <p:nvSpPr>
          <p:cNvPr id="1405" name="Google Shape;1405;p68"/>
          <p:cNvSpPr txBox="1">
            <a:spLocks noGrp="1"/>
          </p:cNvSpPr>
          <p:nvPr>
            <p:ph type="subTitle" idx="6"/>
          </p:nvPr>
        </p:nvSpPr>
        <p:spPr>
          <a:xfrm>
            <a:off x="5896193" y="3019032"/>
            <a:ext cx="2146200" cy="461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406" name="Google Shape;1406;p68"/>
          <p:cNvSpPr txBox="1">
            <a:spLocks noGrp="1"/>
          </p:cNvSpPr>
          <p:nvPr>
            <p:ph type="title" idx="7"/>
          </p:nvPr>
        </p:nvSpPr>
        <p:spPr>
          <a:xfrm>
            <a:off x="6055343" y="1512817"/>
            <a:ext cx="1827900" cy="2739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000"/>
              <a:buNone/>
              <a:defRPr sz="1800"/>
            </a:lvl1pPr>
            <a:lvl2pPr lvl="1" algn="ctr">
              <a:lnSpc>
                <a:spcPct val="100000"/>
              </a:lnSpc>
              <a:spcBef>
                <a:spcPts val="0"/>
              </a:spcBef>
              <a:spcAft>
                <a:spcPts val="0"/>
              </a:spcAft>
              <a:buSzPts val="2000"/>
              <a:buNone/>
              <a:defRPr sz="2000"/>
            </a:lvl2pPr>
            <a:lvl3pPr lvl="2" algn="ctr">
              <a:lnSpc>
                <a:spcPct val="100000"/>
              </a:lnSpc>
              <a:spcBef>
                <a:spcPts val="0"/>
              </a:spcBef>
              <a:spcAft>
                <a:spcPts val="0"/>
              </a:spcAft>
              <a:buSzPts val="2000"/>
              <a:buNone/>
              <a:defRPr sz="2000"/>
            </a:lvl3pPr>
            <a:lvl4pPr lvl="3" algn="ctr">
              <a:lnSpc>
                <a:spcPct val="100000"/>
              </a:lnSpc>
              <a:spcBef>
                <a:spcPts val="0"/>
              </a:spcBef>
              <a:spcAft>
                <a:spcPts val="0"/>
              </a:spcAft>
              <a:buSzPts val="2000"/>
              <a:buNone/>
              <a:defRPr sz="2000"/>
            </a:lvl4pPr>
            <a:lvl5pPr lvl="4" algn="ctr">
              <a:lnSpc>
                <a:spcPct val="100000"/>
              </a:lnSpc>
              <a:spcBef>
                <a:spcPts val="0"/>
              </a:spcBef>
              <a:spcAft>
                <a:spcPts val="0"/>
              </a:spcAft>
              <a:buSzPts val="2000"/>
              <a:buNone/>
              <a:defRPr sz="2000"/>
            </a:lvl5pPr>
            <a:lvl6pPr lvl="5" algn="ctr">
              <a:lnSpc>
                <a:spcPct val="100000"/>
              </a:lnSpc>
              <a:spcBef>
                <a:spcPts val="0"/>
              </a:spcBef>
              <a:spcAft>
                <a:spcPts val="0"/>
              </a:spcAft>
              <a:buSzPts val="2000"/>
              <a:buNone/>
              <a:defRPr sz="2000"/>
            </a:lvl6pPr>
            <a:lvl7pPr lvl="6" algn="ctr">
              <a:lnSpc>
                <a:spcPct val="100000"/>
              </a:lnSpc>
              <a:spcBef>
                <a:spcPts val="0"/>
              </a:spcBef>
              <a:spcAft>
                <a:spcPts val="0"/>
              </a:spcAft>
              <a:buSzPts val="2000"/>
              <a:buNone/>
              <a:defRPr sz="2000"/>
            </a:lvl7pPr>
            <a:lvl8pPr lvl="7" algn="ctr">
              <a:lnSpc>
                <a:spcPct val="100000"/>
              </a:lnSpc>
              <a:spcBef>
                <a:spcPts val="0"/>
              </a:spcBef>
              <a:spcAft>
                <a:spcPts val="0"/>
              </a:spcAft>
              <a:buSzPts val="2000"/>
              <a:buNone/>
              <a:defRPr sz="2000"/>
            </a:lvl8pPr>
            <a:lvl9pPr lvl="8" algn="ctr">
              <a:lnSpc>
                <a:spcPct val="100000"/>
              </a:lnSpc>
              <a:spcBef>
                <a:spcPts val="0"/>
              </a:spcBef>
              <a:spcAft>
                <a:spcPts val="0"/>
              </a:spcAft>
              <a:buSzPts val="2000"/>
              <a:buNone/>
              <a:defRPr sz="2000"/>
            </a:lvl9pPr>
          </a:lstStyle>
          <a:p>
            <a:endParaRPr/>
          </a:p>
        </p:txBody>
      </p:sp>
      <p:sp>
        <p:nvSpPr>
          <p:cNvPr id="1407" name="Google Shape;1407;p68"/>
          <p:cNvSpPr txBox="1">
            <a:spLocks noGrp="1"/>
          </p:cNvSpPr>
          <p:nvPr>
            <p:ph type="subTitle" idx="8"/>
          </p:nvPr>
        </p:nvSpPr>
        <p:spPr>
          <a:xfrm>
            <a:off x="5896193" y="1911375"/>
            <a:ext cx="2146200" cy="461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408" name="Google Shape;1408;p68"/>
          <p:cNvSpPr txBox="1">
            <a:spLocks noGrp="1"/>
          </p:cNvSpPr>
          <p:nvPr>
            <p:ph type="title" idx="9"/>
          </p:nvPr>
        </p:nvSpPr>
        <p:spPr>
          <a:xfrm>
            <a:off x="2152068" y="3733187"/>
            <a:ext cx="1827900" cy="2739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000"/>
              <a:buNone/>
              <a:defRPr sz="1800"/>
            </a:lvl1pPr>
            <a:lvl2pPr lvl="1" algn="ctr">
              <a:lnSpc>
                <a:spcPct val="100000"/>
              </a:lnSpc>
              <a:spcBef>
                <a:spcPts val="0"/>
              </a:spcBef>
              <a:spcAft>
                <a:spcPts val="0"/>
              </a:spcAft>
              <a:buSzPts val="2000"/>
              <a:buNone/>
              <a:defRPr sz="2000"/>
            </a:lvl2pPr>
            <a:lvl3pPr lvl="2" algn="ctr">
              <a:lnSpc>
                <a:spcPct val="100000"/>
              </a:lnSpc>
              <a:spcBef>
                <a:spcPts val="0"/>
              </a:spcBef>
              <a:spcAft>
                <a:spcPts val="0"/>
              </a:spcAft>
              <a:buSzPts val="2000"/>
              <a:buNone/>
              <a:defRPr sz="2000"/>
            </a:lvl3pPr>
            <a:lvl4pPr lvl="3" algn="ctr">
              <a:lnSpc>
                <a:spcPct val="100000"/>
              </a:lnSpc>
              <a:spcBef>
                <a:spcPts val="0"/>
              </a:spcBef>
              <a:spcAft>
                <a:spcPts val="0"/>
              </a:spcAft>
              <a:buSzPts val="2000"/>
              <a:buNone/>
              <a:defRPr sz="2000"/>
            </a:lvl4pPr>
            <a:lvl5pPr lvl="4" algn="ctr">
              <a:lnSpc>
                <a:spcPct val="100000"/>
              </a:lnSpc>
              <a:spcBef>
                <a:spcPts val="0"/>
              </a:spcBef>
              <a:spcAft>
                <a:spcPts val="0"/>
              </a:spcAft>
              <a:buSzPts val="2000"/>
              <a:buNone/>
              <a:defRPr sz="2000"/>
            </a:lvl5pPr>
            <a:lvl6pPr lvl="5" algn="ctr">
              <a:lnSpc>
                <a:spcPct val="100000"/>
              </a:lnSpc>
              <a:spcBef>
                <a:spcPts val="0"/>
              </a:spcBef>
              <a:spcAft>
                <a:spcPts val="0"/>
              </a:spcAft>
              <a:buSzPts val="2000"/>
              <a:buNone/>
              <a:defRPr sz="2000"/>
            </a:lvl6pPr>
            <a:lvl7pPr lvl="6" algn="ctr">
              <a:lnSpc>
                <a:spcPct val="100000"/>
              </a:lnSpc>
              <a:spcBef>
                <a:spcPts val="0"/>
              </a:spcBef>
              <a:spcAft>
                <a:spcPts val="0"/>
              </a:spcAft>
              <a:buSzPts val="2000"/>
              <a:buNone/>
              <a:defRPr sz="2000"/>
            </a:lvl7pPr>
            <a:lvl8pPr lvl="7" algn="ctr">
              <a:lnSpc>
                <a:spcPct val="100000"/>
              </a:lnSpc>
              <a:spcBef>
                <a:spcPts val="0"/>
              </a:spcBef>
              <a:spcAft>
                <a:spcPts val="0"/>
              </a:spcAft>
              <a:buSzPts val="2000"/>
              <a:buNone/>
              <a:defRPr sz="2000"/>
            </a:lvl8pPr>
            <a:lvl9pPr lvl="8" algn="ctr">
              <a:lnSpc>
                <a:spcPct val="100000"/>
              </a:lnSpc>
              <a:spcBef>
                <a:spcPts val="0"/>
              </a:spcBef>
              <a:spcAft>
                <a:spcPts val="0"/>
              </a:spcAft>
              <a:buSzPts val="2000"/>
              <a:buNone/>
              <a:defRPr sz="2000"/>
            </a:lvl9pPr>
          </a:lstStyle>
          <a:p>
            <a:endParaRPr/>
          </a:p>
        </p:txBody>
      </p:sp>
      <p:sp>
        <p:nvSpPr>
          <p:cNvPr id="1409" name="Google Shape;1409;p68"/>
          <p:cNvSpPr txBox="1">
            <a:spLocks noGrp="1"/>
          </p:cNvSpPr>
          <p:nvPr>
            <p:ph type="subTitle" idx="13"/>
          </p:nvPr>
        </p:nvSpPr>
        <p:spPr>
          <a:xfrm>
            <a:off x="1992918" y="4126675"/>
            <a:ext cx="2146200" cy="461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410" name="Google Shape;1410;p68"/>
          <p:cNvSpPr txBox="1">
            <a:spLocks noGrp="1"/>
          </p:cNvSpPr>
          <p:nvPr>
            <p:ph type="title" idx="14"/>
          </p:nvPr>
        </p:nvSpPr>
        <p:spPr>
          <a:xfrm>
            <a:off x="6055343" y="3733187"/>
            <a:ext cx="1827900" cy="2739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000"/>
              <a:buNone/>
              <a:defRPr sz="1800"/>
            </a:lvl1pPr>
            <a:lvl2pPr lvl="1" algn="ctr">
              <a:lnSpc>
                <a:spcPct val="100000"/>
              </a:lnSpc>
              <a:spcBef>
                <a:spcPts val="0"/>
              </a:spcBef>
              <a:spcAft>
                <a:spcPts val="0"/>
              </a:spcAft>
              <a:buSzPts val="2000"/>
              <a:buNone/>
              <a:defRPr sz="2000"/>
            </a:lvl2pPr>
            <a:lvl3pPr lvl="2" algn="ctr">
              <a:lnSpc>
                <a:spcPct val="100000"/>
              </a:lnSpc>
              <a:spcBef>
                <a:spcPts val="0"/>
              </a:spcBef>
              <a:spcAft>
                <a:spcPts val="0"/>
              </a:spcAft>
              <a:buSzPts val="2000"/>
              <a:buNone/>
              <a:defRPr sz="2000"/>
            </a:lvl3pPr>
            <a:lvl4pPr lvl="3" algn="ctr">
              <a:lnSpc>
                <a:spcPct val="100000"/>
              </a:lnSpc>
              <a:spcBef>
                <a:spcPts val="0"/>
              </a:spcBef>
              <a:spcAft>
                <a:spcPts val="0"/>
              </a:spcAft>
              <a:buSzPts val="2000"/>
              <a:buNone/>
              <a:defRPr sz="2000"/>
            </a:lvl4pPr>
            <a:lvl5pPr lvl="4" algn="ctr">
              <a:lnSpc>
                <a:spcPct val="100000"/>
              </a:lnSpc>
              <a:spcBef>
                <a:spcPts val="0"/>
              </a:spcBef>
              <a:spcAft>
                <a:spcPts val="0"/>
              </a:spcAft>
              <a:buSzPts val="2000"/>
              <a:buNone/>
              <a:defRPr sz="2000"/>
            </a:lvl5pPr>
            <a:lvl6pPr lvl="5" algn="ctr">
              <a:lnSpc>
                <a:spcPct val="100000"/>
              </a:lnSpc>
              <a:spcBef>
                <a:spcPts val="0"/>
              </a:spcBef>
              <a:spcAft>
                <a:spcPts val="0"/>
              </a:spcAft>
              <a:buSzPts val="2000"/>
              <a:buNone/>
              <a:defRPr sz="2000"/>
            </a:lvl6pPr>
            <a:lvl7pPr lvl="6" algn="ctr">
              <a:lnSpc>
                <a:spcPct val="100000"/>
              </a:lnSpc>
              <a:spcBef>
                <a:spcPts val="0"/>
              </a:spcBef>
              <a:spcAft>
                <a:spcPts val="0"/>
              </a:spcAft>
              <a:buSzPts val="2000"/>
              <a:buNone/>
              <a:defRPr sz="2000"/>
            </a:lvl7pPr>
            <a:lvl8pPr lvl="7" algn="ctr">
              <a:lnSpc>
                <a:spcPct val="100000"/>
              </a:lnSpc>
              <a:spcBef>
                <a:spcPts val="0"/>
              </a:spcBef>
              <a:spcAft>
                <a:spcPts val="0"/>
              </a:spcAft>
              <a:buSzPts val="2000"/>
              <a:buNone/>
              <a:defRPr sz="2000"/>
            </a:lvl8pPr>
            <a:lvl9pPr lvl="8" algn="ctr">
              <a:lnSpc>
                <a:spcPct val="100000"/>
              </a:lnSpc>
              <a:spcBef>
                <a:spcPts val="0"/>
              </a:spcBef>
              <a:spcAft>
                <a:spcPts val="0"/>
              </a:spcAft>
              <a:buSzPts val="2000"/>
              <a:buNone/>
              <a:defRPr sz="2000"/>
            </a:lvl9pPr>
          </a:lstStyle>
          <a:p>
            <a:endParaRPr/>
          </a:p>
        </p:txBody>
      </p:sp>
      <p:sp>
        <p:nvSpPr>
          <p:cNvPr id="1411" name="Google Shape;1411;p68"/>
          <p:cNvSpPr txBox="1">
            <a:spLocks noGrp="1"/>
          </p:cNvSpPr>
          <p:nvPr>
            <p:ph type="subTitle" idx="15"/>
          </p:nvPr>
        </p:nvSpPr>
        <p:spPr>
          <a:xfrm>
            <a:off x="5896193" y="4126677"/>
            <a:ext cx="2146200" cy="461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412" name="Google Shape;1412;p68"/>
          <p:cNvSpPr/>
          <p:nvPr/>
        </p:nvSpPr>
        <p:spPr>
          <a:xfrm>
            <a:off x="1455" y="-88855"/>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413" name="Google Shape;1413;p68"/>
          <p:cNvGrpSpPr/>
          <p:nvPr/>
        </p:nvGrpSpPr>
        <p:grpSpPr>
          <a:xfrm rot="-5400000">
            <a:off x="-146785" y="231721"/>
            <a:ext cx="883262" cy="242091"/>
            <a:chOff x="2300350" y="2601250"/>
            <a:chExt cx="2275275" cy="623625"/>
          </a:xfrm>
        </p:grpSpPr>
        <p:sp>
          <p:nvSpPr>
            <p:cNvPr id="1414" name="Google Shape;1414;p68"/>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5" name="Google Shape;1415;p68"/>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6" name="Google Shape;1416;p68"/>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7" name="Google Shape;1417;p68"/>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8" name="Google Shape;1418;p68"/>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9" name="Google Shape;1419;p68"/>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420" name="Google Shape;1420;p68"/>
          <p:cNvGrpSpPr/>
          <p:nvPr/>
        </p:nvGrpSpPr>
        <p:grpSpPr>
          <a:xfrm>
            <a:off x="1685767" y="463191"/>
            <a:ext cx="1105976" cy="133969"/>
            <a:chOff x="8183182" y="663852"/>
            <a:chExt cx="1475028" cy="178673"/>
          </a:xfrm>
        </p:grpSpPr>
        <p:grpSp>
          <p:nvGrpSpPr>
            <p:cNvPr id="1421" name="Google Shape;1421;p68"/>
            <p:cNvGrpSpPr/>
            <p:nvPr/>
          </p:nvGrpSpPr>
          <p:grpSpPr>
            <a:xfrm>
              <a:off x="8183182" y="774425"/>
              <a:ext cx="1178025" cy="68100"/>
              <a:chOff x="2024450" y="204150"/>
              <a:chExt cx="1178025" cy="68100"/>
            </a:xfrm>
          </p:grpSpPr>
          <p:sp>
            <p:nvSpPr>
              <p:cNvPr id="1422" name="Google Shape;1422;p68"/>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3" name="Google Shape;1423;p68"/>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4" name="Google Shape;1424;p68"/>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5" name="Google Shape;1425;p68"/>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6" name="Google Shape;1426;p68"/>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7" name="Google Shape;1427;p68"/>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8" name="Google Shape;1428;p68"/>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9" name="Google Shape;1429;p68"/>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0" name="Google Shape;1430;p68"/>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1" name="Google Shape;1431;p68"/>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432" name="Google Shape;1432;p68"/>
            <p:cNvGrpSpPr/>
            <p:nvPr/>
          </p:nvGrpSpPr>
          <p:grpSpPr>
            <a:xfrm>
              <a:off x="8480185" y="663852"/>
              <a:ext cx="1178025" cy="68100"/>
              <a:chOff x="2024450" y="204150"/>
              <a:chExt cx="1178025" cy="68100"/>
            </a:xfrm>
          </p:grpSpPr>
          <p:sp>
            <p:nvSpPr>
              <p:cNvPr id="1433" name="Google Shape;1433;p68"/>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4" name="Google Shape;1434;p68"/>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5" name="Google Shape;1435;p68"/>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6" name="Google Shape;1436;p68"/>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7" name="Google Shape;1437;p68"/>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8" name="Google Shape;1438;p68"/>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9" name="Google Shape;1439;p68"/>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0" name="Google Shape;1440;p68"/>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1" name="Google Shape;1441;p68"/>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2" name="Google Shape;1442;p68"/>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1443" name="Google Shape;1443;p68"/>
          <p:cNvSpPr/>
          <p:nvPr/>
        </p:nvSpPr>
        <p:spPr>
          <a:xfrm flipH="1">
            <a:off x="8167370" y="756229"/>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4" name="Google Shape;1444;p68"/>
          <p:cNvSpPr/>
          <p:nvPr/>
        </p:nvSpPr>
        <p:spPr>
          <a:xfrm flipH="1">
            <a:off x="7864270" y="476929"/>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445" name="Google Shape;1445;p68"/>
          <p:cNvGrpSpPr/>
          <p:nvPr/>
        </p:nvGrpSpPr>
        <p:grpSpPr>
          <a:xfrm rot="5400000">
            <a:off x="6864300" y="-51175"/>
            <a:ext cx="98902" cy="553090"/>
            <a:chOff x="4898850" y="4820550"/>
            <a:chExt cx="98902" cy="553090"/>
          </a:xfrm>
        </p:grpSpPr>
        <p:sp>
          <p:nvSpPr>
            <p:cNvPr id="1446" name="Google Shape;1446;p68"/>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7" name="Google Shape;1447;p68"/>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8" name="Google Shape;1448;p68"/>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9" name="Google Shape;1449;p68"/>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0" name="Google Shape;1450;p68"/>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451" name="Google Shape;1451;p68"/>
          <p:cNvGrpSpPr/>
          <p:nvPr/>
        </p:nvGrpSpPr>
        <p:grpSpPr>
          <a:xfrm rot="5400000">
            <a:off x="975" y="4180500"/>
            <a:ext cx="98902" cy="553090"/>
            <a:chOff x="4898850" y="4820550"/>
            <a:chExt cx="98902" cy="553090"/>
          </a:xfrm>
        </p:grpSpPr>
        <p:sp>
          <p:nvSpPr>
            <p:cNvPr id="1452" name="Google Shape;1452;p68"/>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3" name="Google Shape;1453;p68"/>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4" name="Google Shape;1454;p68"/>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5" name="Google Shape;1455;p68"/>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6" name="Google Shape;1456;p68"/>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457" name="Google Shape;1457;p68"/>
          <p:cNvGrpSpPr/>
          <p:nvPr/>
        </p:nvGrpSpPr>
        <p:grpSpPr>
          <a:xfrm flipH="1">
            <a:off x="-799253" y="4748605"/>
            <a:ext cx="1823015" cy="196993"/>
            <a:chOff x="7857346" y="4002005"/>
            <a:chExt cx="1823015" cy="196993"/>
          </a:xfrm>
        </p:grpSpPr>
        <p:sp>
          <p:nvSpPr>
            <p:cNvPr id="1458" name="Google Shape;1458;p68"/>
            <p:cNvSpPr/>
            <p:nvPr/>
          </p:nvSpPr>
          <p:spPr>
            <a:xfrm>
              <a:off x="7956216" y="4048371"/>
              <a:ext cx="1724145" cy="150627"/>
            </a:xfrm>
            <a:custGeom>
              <a:avLst/>
              <a:gdLst/>
              <a:ahLst/>
              <a:cxnLst/>
              <a:rect l="l" t="t" r="r" b="b"/>
              <a:pathLst>
                <a:path w="55332" h="4834" fill="none" extrusionOk="0">
                  <a:moveTo>
                    <a:pt x="55331" y="4834"/>
                  </a:moveTo>
                  <a:lnTo>
                    <a:pt x="28930" y="4834"/>
                  </a:lnTo>
                  <a:lnTo>
                    <a:pt x="27294" y="3198"/>
                  </a:lnTo>
                  <a:lnTo>
                    <a:pt x="24072" y="0"/>
                  </a:lnTo>
                  <a:lnTo>
                    <a:pt x="1" y="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9" name="Google Shape;1459;p68"/>
            <p:cNvSpPr/>
            <p:nvPr/>
          </p:nvSpPr>
          <p:spPr>
            <a:xfrm>
              <a:off x="7857346" y="4002005"/>
              <a:ext cx="91953" cy="91953"/>
            </a:xfrm>
            <a:custGeom>
              <a:avLst/>
              <a:gdLst/>
              <a:ahLst/>
              <a:cxnLst/>
              <a:rect l="l" t="t" r="r" b="b"/>
              <a:pathLst>
                <a:path w="2951" h="2951" fill="none" extrusionOk="0">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0" name="Google Shape;1460;p68"/>
            <p:cNvSpPr/>
            <p:nvPr/>
          </p:nvSpPr>
          <p:spPr>
            <a:xfrm>
              <a:off x="7882087" y="4026715"/>
              <a:ext cx="43281" cy="42533"/>
            </a:xfrm>
            <a:custGeom>
              <a:avLst/>
              <a:gdLst/>
              <a:ahLst/>
              <a:cxnLst/>
              <a:rect l="l" t="t" r="r" b="b"/>
              <a:pathLst>
                <a:path w="1389" h="1365" extrusionOk="0">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461" name="Google Shape;1461;p68"/>
          <p:cNvSpPr/>
          <p:nvPr/>
        </p:nvSpPr>
        <p:spPr>
          <a:xfrm rot="10800000">
            <a:off x="8557211" y="4011475"/>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462" name="Google Shape;1462;p68"/>
          <p:cNvGrpSpPr/>
          <p:nvPr/>
        </p:nvGrpSpPr>
        <p:grpSpPr>
          <a:xfrm rot="5400000">
            <a:off x="8520259" y="4079074"/>
            <a:ext cx="302065" cy="1520982"/>
            <a:chOff x="-108754" y="2690919"/>
            <a:chExt cx="302065" cy="1520982"/>
          </a:xfrm>
        </p:grpSpPr>
        <p:sp>
          <p:nvSpPr>
            <p:cNvPr id="1463" name="Google Shape;1463;p68"/>
            <p:cNvSpPr/>
            <p:nvPr/>
          </p:nvSpPr>
          <p:spPr>
            <a:xfrm>
              <a:off x="-62388" y="2782841"/>
              <a:ext cx="209364" cy="1335580"/>
            </a:xfrm>
            <a:custGeom>
              <a:avLst/>
              <a:gdLst/>
              <a:ahLst/>
              <a:cxnLst/>
              <a:rect l="l" t="t" r="r" b="b"/>
              <a:pathLst>
                <a:path w="6719" h="42862" fill="none" extrusionOk="0">
                  <a:moveTo>
                    <a:pt x="0" y="42862"/>
                  </a:moveTo>
                  <a:lnTo>
                    <a:pt x="0" y="23799"/>
                  </a:lnTo>
                  <a:lnTo>
                    <a:pt x="6718" y="17056"/>
                  </a:lnTo>
                  <a:lnTo>
                    <a:pt x="6718"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4" name="Google Shape;1464;p68"/>
            <p:cNvSpPr/>
            <p:nvPr/>
          </p:nvSpPr>
          <p:spPr>
            <a:xfrm>
              <a:off x="101358" y="2690919"/>
              <a:ext cx="91953" cy="91953"/>
            </a:xfrm>
            <a:custGeom>
              <a:avLst/>
              <a:gdLst/>
              <a:ahLst/>
              <a:cxnLst/>
              <a:rect l="l" t="t" r="r" b="b"/>
              <a:pathLst>
                <a:path w="2951" h="2951" fill="none" extrusionOk="0">
                  <a:moveTo>
                    <a:pt x="1463" y="1"/>
                  </a:moveTo>
                  <a:cubicBezTo>
                    <a:pt x="2281" y="1"/>
                    <a:pt x="2951" y="645"/>
                    <a:pt x="2951" y="1463"/>
                  </a:cubicBezTo>
                  <a:cubicBezTo>
                    <a:pt x="2951" y="2281"/>
                    <a:pt x="2281" y="2951"/>
                    <a:pt x="1463" y="2951"/>
                  </a:cubicBezTo>
                  <a:cubicBezTo>
                    <a:pt x="645" y="2951"/>
                    <a:pt x="1" y="2281"/>
                    <a:pt x="1" y="1463"/>
                  </a:cubicBezTo>
                  <a:cubicBezTo>
                    <a:pt x="1" y="645"/>
                    <a:pt x="645" y="1"/>
                    <a:pt x="1463" y="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5" name="Google Shape;1465;p68"/>
            <p:cNvSpPr/>
            <p:nvPr/>
          </p:nvSpPr>
          <p:spPr>
            <a:xfrm>
              <a:off x="125320" y="2714881"/>
              <a:ext cx="43281" cy="43281"/>
            </a:xfrm>
            <a:custGeom>
              <a:avLst/>
              <a:gdLst/>
              <a:ahLst/>
              <a:cxnLst/>
              <a:rect l="l" t="t" r="r" b="b"/>
              <a:pathLst>
                <a:path w="1389" h="1389" extrusionOk="0">
                  <a:moveTo>
                    <a:pt x="694" y="0"/>
                  </a:moveTo>
                  <a:cubicBezTo>
                    <a:pt x="322" y="0"/>
                    <a:pt x="0" y="322"/>
                    <a:pt x="0" y="694"/>
                  </a:cubicBezTo>
                  <a:cubicBezTo>
                    <a:pt x="0" y="1091"/>
                    <a:pt x="322" y="1388"/>
                    <a:pt x="694" y="1388"/>
                  </a:cubicBezTo>
                  <a:cubicBezTo>
                    <a:pt x="1091" y="1388"/>
                    <a:pt x="1388" y="1091"/>
                    <a:pt x="1388" y="694"/>
                  </a:cubicBezTo>
                  <a:cubicBezTo>
                    <a:pt x="1388" y="322"/>
                    <a:pt x="1091" y="0"/>
                    <a:pt x="694"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6" name="Google Shape;1466;p68"/>
            <p:cNvSpPr/>
            <p:nvPr/>
          </p:nvSpPr>
          <p:spPr>
            <a:xfrm>
              <a:off x="-108754" y="4119948"/>
              <a:ext cx="91953" cy="91953"/>
            </a:xfrm>
            <a:custGeom>
              <a:avLst/>
              <a:gdLst/>
              <a:ahLst/>
              <a:cxnLst/>
              <a:rect l="l" t="t" r="r" b="b"/>
              <a:pathLst>
                <a:path w="2951" h="2951" fill="none" extrusionOk="0">
                  <a:moveTo>
                    <a:pt x="1488" y="0"/>
                  </a:moveTo>
                  <a:cubicBezTo>
                    <a:pt x="2306" y="0"/>
                    <a:pt x="2951" y="670"/>
                    <a:pt x="2951" y="1463"/>
                  </a:cubicBezTo>
                  <a:cubicBezTo>
                    <a:pt x="2951" y="2281"/>
                    <a:pt x="2306" y="2950"/>
                    <a:pt x="1488" y="2950"/>
                  </a:cubicBezTo>
                  <a:cubicBezTo>
                    <a:pt x="670" y="2950"/>
                    <a:pt x="1" y="2281"/>
                    <a:pt x="1" y="1463"/>
                  </a:cubicBezTo>
                  <a:cubicBezTo>
                    <a:pt x="1" y="670"/>
                    <a:pt x="670" y="0"/>
                    <a:pt x="1488" y="0"/>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7" name="Google Shape;1467;p68"/>
            <p:cNvSpPr/>
            <p:nvPr/>
          </p:nvSpPr>
          <p:spPr>
            <a:xfrm>
              <a:off x="-84013" y="4144658"/>
              <a:ext cx="43281" cy="42533"/>
            </a:xfrm>
            <a:custGeom>
              <a:avLst/>
              <a:gdLst/>
              <a:ahLst/>
              <a:cxnLst/>
              <a:rect l="l" t="t" r="r" b="b"/>
              <a:pathLst>
                <a:path w="1389" h="1365" extrusionOk="0">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468" name="Google Shape;1468;p68"/>
          <p:cNvGrpSpPr/>
          <p:nvPr/>
        </p:nvGrpSpPr>
        <p:grpSpPr>
          <a:xfrm>
            <a:off x="3945551" y="4775319"/>
            <a:ext cx="1252896" cy="51000"/>
            <a:chOff x="2915381" y="4104819"/>
            <a:chExt cx="1252896" cy="51000"/>
          </a:xfrm>
        </p:grpSpPr>
        <p:sp>
          <p:nvSpPr>
            <p:cNvPr id="1469" name="Google Shape;1469;p68"/>
            <p:cNvSpPr/>
            <p:nvPr/>
          </p:nvSpPr>
          <p:spPr>
            <a:xfrm>
              <a:off x="2915381"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0" name="Google Shape;1470;p68"/>
            <p:cNvSpPr/>
            <p:nvPr/>
          </p:nvSpPr>
          <p:spPr>
            <a:xfrm>
              <a:off x="3007850"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1" name="Google Shape;1471;p68"/>
            <p:cNvSpPr/>
            <p:nvPr/>
          </p:nvSpPr>
          <p:spPr>
            <a:xfrm>
              <a:off x="3100319"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2" name="Google Shape;1472;p68"/>
            <p:cNvSpPr/>
            <p:nvPr/>
          </p:nvSpPr>
          <p:spPr>
            <a:xfrm>
              <a:off x="3192788"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3" name="Google Shape;1473;p68"/>
            <p:cNvSpPr/>
            <p:nvPr/>
          </p:nvSpPr>
          <p:spPr>
            <a:xfrm>
              <a:off x="328525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4" name="Google Shape;1474;p68"/>
            <p:cNvSpPr/>
            <p:nvPr/>
          </p:nvSpPr>
          <p:spPr>
            <a:xfrm>
              <a:off x="3377726"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5" name="Google Shape;1475;p68"/>
            <p:cNvSpPr/>
            <p:nvPr/>
          </p:nvSpPr>
          <p:spPr>
            <a:xfrm>
              <a:off x="3470195"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6" name="Google Shape;1476;p68"/>
            <p:cNvSpPr/>
            <p:nvPr/>
          </p:nvSpPr>
          <p:spPr>
            <a:xfrm>
              <a:off x="3562664"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7" name="Google Shape;1477;p68"/>
            <p:cNvSpPr/>
            <p:nvPr/>
          </p:nvSpPr>
          <p:spPr>
            <a:xfrm>
              <a:off x="3655133"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8" name="Google Shape;1478;p68"/>
            <p:cNvSpPr/>
            <p:nvPr/>
          </p:nvSpPr>
          <p:spPr>
            <a:xfrm>
              <a:off x="3747602"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9" name="Google Shape;1479;p68"/>
            <p:cNvSpPr/>
            <p:nvPr/>
          </p:nvSpPr>
          <p:spPr>
            <a:xfrm>
              <a:off x="38400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0" name="Google Shape;1480;p68"/>
            <p:cNvSpPr/>
            <p:nvPr/>
          </p:nvSpPr>
          <p:spPr>
            <a:xfrm>
              <a:off x="39324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1" name="Google Shape;1481;p68"/>
            <p:cNvSpPr/>
            <p:nvPr/>
          </p:nvSpPr>
          <p:spPr>
            <a:xfrm>
              <a:off x="40248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2" name="Google Shape;1482;p68"/>
            <p:cNvSpPr/>
            <p:nvPr/>
          </p:nvSpPr>
          <p:spPr>
            <a:xfrm>
              <a:off x="41172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483"/>
        <p:cNvGrpSpPr/>
        <p:nvPr/>
      </p:nvGrpSpPr>
      <p:grpSpPr>
        <a:xfrm>
          <a:off x="0" y="0"/>
          <a:ext cx="0" cy="0"/>
          <a:chOff x="0" y="0"/>
          <a:chExt cx="0" cy="0"/>
        </a:xfrm>
      </p:grpSpPr>
      <p:grpSp>
        <p:nvGrpSpPr>
          <p:cNvPr id="1484" name="Google Shape;1484;p69"/>
          <p:cNvGrpSpPr/>
          <p:nvPr/>
        </p:nvGrpSpPr>
        <p:grpSpPr>
          <a:xfrm>
            <a:off x="-24" y="-27"/>
            <a:ext cx="9143711" cy="5143338"/>
            <a:chOff x="597550" y="708125"/>
            <a:chExt cx="6449225" cy="4193850"/>
          </a:xfrm>
        </p:grpSpPr>
        <p:sp>
          <p:nvSpPr>
            <p:cNvPr id="1485" name="Google Shape;1485;p69"/>
            <p:cNvSpPr/>
            <p:nvPr/>
          </p:nvSpPr>
          <p:spPr>
            <a:xfrm>
              <a:off x="597550" y="4893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6" name="Google Shape;1486;p69"/>
            <p:cNvSpPr/>
            <p:nvPr/>
          </p:nvSpPr>
          <p:spPr>
            <a:xfrm>
              <a:off x="597550" y="4780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7" name="Google Shape;1487;p69"/>
            <p:cNvSpPr/>
            <p:nvPr/>
          </p:nvSpPr>
          <p:spPr>
            <a:xfrm>
              <a:off x="597550" y="4667150"/>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8" name="Google Shape;1488;p69"/>
            <p:cNvSpPr/>
            <p:nvPr/>
          </p:nvSpPr>
          <p:spPr>
            <a:xfrm>
              <a:off x="597550" y="4553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9" name="Google Shape;1489;p69"/>
            <p:cNvSpPr/>
            <p:nvPr/>
          </p:nvSpPr>
          <p:spPr>
            <a:xfrm>
              <a:off x="597550" y="4441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0" name="Google Shape;1490;p69"/>
            <p:cNvSpPr/>
            <p:nvPr/>
          </p:nvSpPr>
          <p:spPr>
            <a:xfrm>
              <a:off x="597550" y="4328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1" name="Google Shape;1491;p69"/>
            <p:cNvSpPr/>
            <p:nvPr/>
          </p:nvSpPr>
          <p:spPr>
            <a:xfrm>
              <a:off x="597550" y="4215025"/>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2" name="Google Shape;1492;p69"/>
            <p:cNvSpPr/>
            <p:nvPr/>
          </p:nvSpPr>
          <p:spPr>
            <a:xfrm>
              <a:off x="597550" y="4101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3" name="Google Shape;1493;p69"/>
            <p:cNvSpPr/>
            <p:nvPr/>
          </p:nvSpPr>
          <p:spPr>
            <a:xfrm>
              <a:off x="597550" y="3988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4" name="Google Shape;1494;p69"/>
            <p:cNvSpPr/>
            <p:nvPr/>
          </p:nvSpPr>
          <p:spPr>
            <a:xfrm>
              <a:off x="597550" y="3875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5" name="Google Shape;1495;p69"/>
            <p:cNvSpPr/>
            <p:nvPr/>
          </p:nvSpPr>
          <p:spPr>
            <a:xfrm>
              <a:off x="597550" y="37621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6" name="Google Shape;1496;p69"/>
            <p:cNvSpPr/>
            <p:nvPr/>
          </p:nvSpPr>
          <p:spPr>
            <a:xfrm>
              <a:off x="597550" y="36496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7" name="Google Shape;1497;p69"/>
            <p:cNvSpPr/>
            <p:nvPr/>
          </p:nvSpPr>
          <p:spPr>
            <a:xfrm>
              <a:off x="597550" y="35364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8" name="Google Shape;1498;p69"/>
            <p:cNvSpPr/>
            <p:nvPr/>
          </p:nvSpPr>
          <p:spPr>
            <a:xfrm>
              <a:off x="597550" y="3423225"/>
              <a:ext cx="6449225" cy="8375"/>
            </a:xfrm>
            <a:custGeom>
              <a:avLst/>
              <a:gdLst/>
              <a:ahLst/>
              <a:cxnLst/>
              <a:rect l="l" t="t" r="r" b="b"/>
              <a:pathLst>
                <a:path w="257969" h="335" extrusionOk="0">
                  <a:moveTo>
                    <a:pt x="0" y="0"/>
                  </a:moveTo>
                  <a:lnTo>
                    <a:pt x="257969" y="0"/>
                  </a:lnTo>
                  <a:lnTo>
                    <a:pt x="257969" y="334"/>
                  </a:lnTo>
                  <a:lnTo>
                    <a:pt x="0" y="334"/>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9" name="Google Shape;1499;p69"/>
            <p:cNvSpPr/>
            <p:nvPr/>
          </p:nvSpPr>
          <p:spPr>
            <a:xfrm>
              <a:off x="597550" y="3310000"/>
              <a:ext cx="6449225" cy="8375"/>
            </a:xfrm>
            <a:custGeom>
              <a:avLst/>
              <a:gdLst/>
              <a:ahLst/>
              <a:cxnLst/>
              <a:rect l="l" t="t" r="r" b="b"/>
              <a:pathLst>
                <a:path w="257969" h="335" extrusionOk="0">
                  <a:moveTo>
                    <a:pt x="0" y="0"/>
                  </a:moveTo>
                  <a:lnTo>
                    <a:pt x="257969" y="0"/>
                  </a:lnTo>
                  <a:lnTo>
                    <a:pt x="257969" y="334"/>
                  </a:lnTo>
                  <a:lnTo>
                    <a:pt x="0" y="334"/>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0" name="Google Shape;1500;p69"/>
            <p:cNvSpPr/>
            <p:nvPr/>
          </p:nvSpPr>
          <p:spPr>
            <a:xfrm>
              <a:off x="597550" y="3196775"/>
              <a:ext cx="6449225" cy="8375"/>
            </a:xfrm>
            <a:custGeom>
              <a:avLst/>
              <a:gdLst/>
              <a:ahLst/>
              <a:cxnLst/>
              <a:rect l="l" t="t" r="r" b="b"/>
              <a:pathLst>
                <a:path w="257969" h="335" extrusionOk="0">
                  <a:moveTo>
                    <a:pt x="0" y="0"/>
                  </a:moveTo>
                  <a:lnTo>
                    <a:pt x="257969" y="0"/>
                  </a:lnTo>
                  <a:lnTo>
                    <a:pt x="257969" y="334"/>
                  </a:lnTo>
                  <a:lnTo>
                    <a:pt x="0" y="334"/>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1" name="Google Shape;1501;p69"/>
            <p:cNvSpPr/>
            <p:nvPr/>
          </p:nvSpPr>
          <p:spPr>
            <a:xfrm>
              <a:off x="597550" y="30835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2" name="Google Shape;1502;p69"/>
            <p:cNvSpPr/>
            <p:nvPr/>
          </p:nvSpPr>
          <p:spPr>
            <a:xfrm>
              <a:off x="597550" y="29703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3" name="Google Shape;1503;p69"/>
            <p:cNvSpPr/>
            <p:nvPr/>
          </p:nvSpPr>
          <p:spPr>
            <a:xfrm>
              <a:off x="597550" y="28578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4" name="Google Shape;1504;p69"/>
            <p:cNvSpPr/>
            <p:nvPr/>
          </p:nvSpPr>
          <p:spPr>
            <a:xfrm>
              <a:off x="597550" y="27446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5" name="Google Shape;1505;p69"/>
            <p:cNvSpPr/>
            <p:nvPr/>
          </p:nvSpPr>
          <p:spPr>
            <a:xfrm>
              <a:off x="597550" y="2631400"/>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6" name="Google Shape;1506;p69"/>
            <p:cNvSpPr/>
            <p:nvPr/>
          </p:nvSpPr>
          <p:spPr>
            <a:xfrm>
              <a:off x="597550" y="2518175"/>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7" name="Google Shape;1507;p69"/>
            <p:cNvSpPr/>
            <p:nvPr/>
          </p:nvSpPr>
          <p:spPr>
            <a:xfrm>
              <a:off x="597550" y="24049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8" name="Google Shape;1508;p69"/>
            <p:cNvSpPr/>
            <p:nvPr/>
          </p:nvSpPr>
          <p:spPr>
            <a:xfrm>
              <a:off x="597550" y="22917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9" name="Google Shape;1509;p69"/>
            <p:cNvSpPr/>
            <p:nvPr/>
          </p:nvSpPr>
          <p:spPr>
            <a:xfrm>
              <a:off x="597550" y="21792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0" name="Google Shape;1510;p69"/>
            <p:cNvSpPr/>
            <p:nvPr/>
          </p:nvSpPr>
          <p:spPr>
            <a:xfrm>
              <a:off x="597550" y="20660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1" name="Google Shape;1511;p69"/>
            <p:cNvSpPr/>
            <p:nvPr/>
          </p:nvSpPr>
          <p:spPr>
            <a:xfrm>
              <a:off x="597550" y="1952825"/>
              <a:ext cx="6449225" cy="7625"/>
            </a:xfrm>
            <a:custGeom>
              <a:avLst/>
              <a:gdLst/>
              <a:ahLst/>
              <a:cxnLst/>
              <a:rect l="l" t="t" r="r" b="b"/>
              <a:pathLst>
                <a:path w="257969" h="305" extrusionOk="0">
                  <a:moveTo>
                    <a:pt x="0" y="1"/>
                  </a:moveTo>
                  <a:lnTo>
                    <a:pt x="257969" y="1"/>
                  </a:lnTo>
                  <a:lnTo>
                    <a:pt x="257969" y="304"/>
                  </a:lnTo>
                  <a:lnTo>
                    <a:pt x="0" y="304"/>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2" name="Google Shape;1512;p69"/>
            <p:cNvSpPr/>
            <p:nvPr/>
          </p:nvSpPr>
          <p:spPr>
            <a:xfrm>
              <a:off x="597550" y="1839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3" name="Google Shape;1513;p69"/>
            <p:cNvSpPr/>
            <p:nvPr/>
          </p:nvSpPr>
          <p:spPr>
            <a:xfrm>
              <a:off x="597550" y="1726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4" name="Google Shape;1514;p69"/>
            <p:cNvSpPr/>
            <p:nvPr/>
          </p:nvSpPr>
          <p:spPr>
            <a:xfrm>
              <a:off x="597550" y="16131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5" name="Google Shape;1515;p69"/>
            <p:cNvSpPr/>
            <p:nvPr/>
          </p:nvSpPr>
          <p:spPr>
            <a:xfrm>
              <a:off x="597550" y="1499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6" name="Google Shape;1516;p69"/>
            <p:cNvSpPr/>
            <p:nvPr/>
          </p:nvSpPr>
          <p:spPr>
            <a:xfrm>
              <a:off x="597550" y="1387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7" name="Google Shape;1517;p69"/>
            <p:cNvSpPr/>
            <p:nvPr/>
          </p:nvSpPr>
          <p:spPr>
            <a:xfrm>
              <a:off x="597550" y="1274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8" name="Google Shape;1518;p69"/>
            <p:cNvSpPr/>
            <p:nvPr/>
          </p:nvSpPr>
          <p:spPr>
            <a:xfrm>
              <a:off x="597550" y="11610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9" name="Google Shape;1519;p69"/>
            <p:cNvSpPr/>
            <p:nvPr/>
          </p:nvSpPr>
          <p:spPr>
            <a:xfrm>
              <a:off x="597550" y="1047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0" name="Google Shape;1520;p69"/>
            <p:cNvSpPr/>
            <p:nvPr/>
          </p:nvSpPr>
          <p:spPr>
            <a:xfrm>
              <a:off x="597550" y="934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1" name="Google Shape;1521;p69"/>
            <p:cNvSpPr/>
            <p:nvPr/>
          </p:nvSpPr>
          <p:spPr>
            <a:xfrm>
              <a:off x="597550" y="821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2" name="Google Shape;1522;p69"/>
            <p:cNvSpPr/>
            <p:nvPr/>
          </p:nvSpPr>
          <p:spPr>
            <a:xfrm>
              <a:off x="597550" y="708125"/>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523" name="Google Shape;1523;p69"/>
          <p:cNvSpPr txBox="1">
            <a:spLocks noGrp="1"/>
          </p:cNvSpPr>
          <p:nvPr>
            <p:ph type="title"/>
          </p:nvPr>
        </p:nvSpPr>
        <p:spPr>
          <a:xfrm>
            <a:off x="1182000" y="1320700"/>
            <a:ext cx="6780000" cy="2523600"/>
          </a:xfrm>
          <a:prstGeom prst="rect">
            <a:avLst/>
          </a:prstGeom>
          <a:noFill/>
          <a:ln>
            <a:noFill/>
          </a:ln>
          <a:effectLst>
            <a:outerShdw blurRad="142875" algn="bl" rotWithShape="0">
              <a:schemeClr val="accent2">
                <a:alpha val="40000"/>
              </a:schemeClr>
            </a:outerShdw>
          </a:effectLst>
        </p:spPr>
        <p:txBody>
          <a:bodyPr spcFirstLastPara="1" wrap="square" lIns="91425" tIns="91425" rIns="91425" bIns="91425" anchor="ctr" anchorCtr="0">
            <a:noAutofit/>
          </a:bodyPr>
          <a:lstStyle>
            <a:lvl1pPr lvl="0" algn="ctr">
              <a:lnSpc>
                <a:spcPct val="90000"/>
              </a:lnSpc>
              <a:spcBef>
                <a:spcPts val="0"/>
              </a:spcBef>
              <a:spcAft>
                <a:spcPts val="0"/>
              </a:spcAft>
              <a:buSzPts val="4800"/>
              <a:buNone/>
              <a:defRPr sz="80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1524" name="Google Shape;1524;p69"/>
          <p:cNvSpPr/>
          <p:nvPr/>
        </p:nvSpPr>
        <p:spPr>
          <a:xfrm rot="-5400000">
            <a:off x="348812" y="258001"/>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525" name="Google Shape;1525;p69"/>
          <p:cNvGrpSpPr/>
          <p:nvPr/>
        </p:nvGrpSpPr>
        <p:grpSpPr>
          <a:xfrm>
            <a:off x="-1414555" y="2830129"/>
            <a:ext cx="2297800" cy="347400"/>
            <a:chOff x="-1414555" y="2830129"/>
            <a:chExt cx="2297800" cy="347400"/>
          </a:xfrm>
        </p:grpSpPr>
        <p:sp>
          <p:nvSpPr>
            <p:cNvPr id="1526" name="Google Shape;1526;p69"/>
            <p:cNvSpPr/>
            <p:nvPr/>
          </p:nvSpPr>
          <p:spPr>
            <a:xfrm>
              <a:off x="-1414555" y="3109429"/>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7" name="Google Shape;1527;p69"/>
            <p:cNvSpPr/>
            <p:nvPr/>
          </p:nvSpPr>
          <p:spPr>
            <a:xfrm>
              <a:off x="-1111455" y="2830129"/>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528" name="Google Shape;1528;p69"/>
          <p:cNvGrpSpPr/>
          <p:nvPr/>
        </p:nvGrpSpPr>
        <p:grpSpPr>
          <a:xfrm>
            <a:off x="8059521" y="3662080"/>
            <a:ext cx="1823015" cy="196993"/>
            <a:chOff x="7857346" y="4002005"/>
            <a:chExt cx="1823015" cy="196993"/>
          </a:xfrm>
        </p:grpSpPr>
        <p:sp>
          <p:nvSpPr>
            <p:cNvPr id="1529" name="Google Shape;1529;p69"/>
            <p:cNvSpPr/>
            <p:nvPr/>
          </p:nvSpPr>
          <p:spPr>
            <a:xfrm>
              <a:off x="7956216" y="4048371"/>
              <a:ext cx="1724145" cy="150627"/>
            </a:xfrm>
            <a:custGeom>
              <a:avLst/>
              <a:gdLst/>
              <a:ahLst/>
              <a:cxnLst/>
              <a:rect l="l" t="t" r="r" b="b"/>
              <a:pathLst>
                <a:path w="55332" h="4834" fill="none" extrusionOk="0">
                  <a:moveTo>
                    <a:pt x="55331" y="4834"/>
                  </a:moveTo>
                  <a:lnTo>
                    <a:pt x="28930" y="4834"/>
                  </a:lnTo>
                  <a:lnTo>
                    <a:pt x="27294" y="3198"/>
                  </a:lnTo>
                  <a:lnTo>
                    <a:pt x="24072" y="0"/>
                  </a:lnTo>
                  <a:lnTo>
                    <a:pt x="1" y="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0" name="Google Shape;1530;p69"/>
            <p:cNvSpPr/>
            <p:nvPr/>
          </p:nvSpPr>
          <p:spPr>
            <a:xfrm>
              <a:off x="7857346" y="4002005"/>
              <a:ext cx="91953" cy="91953"/>
            </a:xfrm>
            <a:custGeom>
              <a:avLst/>
              <a:gdLst/>
              <a:ahLst/>
              <a:cxnLst/>
              <a:rect l="l" t="t" r="r" b="b"/>
              <a:pathLst>
                <a:path w="2951" h="2951" fill="none" extrusionOk="0">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1" name="Google Shape;1531;p69"/>
            <p:cNvSpPr/>
            <p:nvPr/>
          </p:nvSpPr>
          <p:spPr>
            <a:xfrm>
              <a:off x="7882087" y="4026715"/>
              <a:ext cx="43281" cy="42533"/>
            </a:xfrm>
            <a:custGeom>
              <a:avLst/>
              <a:gdLst/>
              <a:ahLst/>
              <a:cxnLst/>
              <a:rect l="l" t="t" r="r" b="b"/>
              <a:pathLst>
                <a:path w="1389" h="1365" extrusionOk="0">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532" name="Google Shape;1532;p69"/>
          <p:cNvSpPr/>
          <p:nvPr/>
        </p:nvSpPr>
        <p:spPr>
          <a:xfrm rot="10800000">
            <a:off x="7375212" y="4044939"/>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533" name="Google Shape;1533;p69"/>
          <p:cNvGrpSpPr/>
          <p:nvPr/>
        </p:nvGrpSpPr>
        <p:grpSpPr>
          <a:xfrm rot="-5400000" flipH="1">
            <a:off x="3660496" y="4907217"/>
            <a:ext cx="1823016" cy="296643"/>
            <a:chOff x="7857346" y="3902355"/>
            <a:chExt cx="1823016" cy="296643"/>
          </a:xfrm>
        </p:grpSpPr>
        <p:sp>
          <p:nvSpPr>
            <p:cNvPr id="1534" name="Google Shape;1534;p69"/>
            <p:cNvSpPr/>
            <p:nvPr/>
          </p:nvSpPr>
          <p:spPr>
            <a:xfrm>
              <a:off x="7956216" y="4048371"/>
              <a:ext cx="1724145" cy="150627"/>
            </a:xfrm>
            <a:custGeom>
              <a:avLst/>
              <a:gdLst/>
              <a:ahLst/>
              <a:cxnLst/>
              <a:rect l="l" t="t" r="r" b="b"/>
              <a:pathLst>
                <a:path w="55332" h="4834" fill="none" extrusionOk="0">
                  <a:moveTo>
                    <a:pt x="55331" y="4834"/>
                  </a:moveTo>
                  <a:lnTo>
                    <a:pt x="28930" y="4834"/>
                  </a:lnTo>
                  <a:lnTo>
                    <a:pt x="27294" y="3198"/>
                  </a:lnTo>
                  <a:lnTo>
                    <a:pt x="24072" y="0"/>
                  </a:lnTo>
                  <a:lnTo>
                    <a:pt x="1" y="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5" name="Google Shape;1535;p69"/>
            <p:cNvSpPr/>
            <p:nvPr/>
          </p:nvSpPr>
          <p:spPr>
            <a:xfrm>
              <a:off x="8453686" y="3902355"/>
              <a:ext cx="91953" cy="91953"/>
            </a:xfrm>
            <a:custGeom>
              <a:avLst/>
              <a:gdLst/>
              <a:ahLst/>
              <a:cxnLst/>
              <a:rect l="l" t="t" r="r" b="b"/>
              <a:pathLst>
                <a:path w="2951" h="2951" fill="none" extrusionOk="0">
                  <a:moveTo>
                    <a:pt x="0" y="1488"/>
                  </a:moveTo>
                  <a:cubicBezTo>
                    <a:pt x="0" y="670"/>
                    <a:pt x="670" y="1"/>
                    <a:pt x="1488" y="1"/>
                  </a:cubicBezTo>
                  <a:cubicBezTo>
                    <a:pt x="2306" y="1"/>
                    <a:pt x="2950" y="670"/>
                    <a:pt x="2950" y="1488"/>
                  </a:cubicBezTo>
                  <a:cubicBezTo>
                    <a:pt x="2950" y="2281"/>
                    <a:pt x="2306" y="2951"/>
                    <a:pt x="1488" y="2951"/>
                  </a:cubicBezTo>
                  <a:cubicBezTo>
                    <a:pt x="670" y="2951"/>
                    <a:pt x="0" y="2281"/>
                    <a:pt x="0" y="148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6" name="Google Shape;1536;p69"/>
            <p:cNvSpPr/>
            <p:nvPr/>
          </p:nvSpPr>
          <p:spPr>
            <a:xfrm>
              <a:off x="8478396" y="3927096"/>
              <a:ext cx="43281" cy="42502"/>
            </a:xfrm>
            <a:custGeom>
              <a:avLst/>
              <a:gdLst/>
              <a:ahLst/>
              <a:cxnLst/>
              <a:rect l="l" t="t" r="r" b="b"/>
              <a:pathLst>
                <a:path w="1389" h="1364" extrusionOk="0">
                  <a:moveTo>
                    <a:pt x="695" y="0"/>
                  </a:moveTo>
                  <a:cubicBezTo>
                    <a:pt x="298" y="0"/>
                    <a:pt x="1" y="298"/>
                    <a:pt x="1" y="694"/>
                  </a:cubicBezTo>
                  <a:cubicBezTo>
                    <a:pt x="1" y="1066"/>
                    <a:pt x="298" y="1363"/>
                    <a:pt x="695" y="1363"/>
                  </a:cubicBezTo>
                  <a:cubicBezTo>
                    <a:pt x="1067" y="1363"/>
                    <a:pt x="1389" y="1066"/>
                    <a:pt x="1389" y="694"/>
                  </a:cubicBezTo>
                  <a:cubicBezTo>
                    <a:pt x="1389" y="298"/>
                    <a:pt x="1067" y="0"/>
                    <a:pt x="695"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7" name="Google Shape;1537;p69"/>
            <p:cNvSpPr/>
            <p:nvPr/>
          </p:nvSpPr>
          <p:spPr>
            <a:xfrm>
              <a:off x="7857346" y="4002005"/>
              <a:ext cx="91953" cy="91953"/>
            </a:xfrm>
            <a:custGeom>
              <a:avLst/>
              <a:gdLst/>
              <a:ahLst/>
              <a:cxnLst/>
              <a:rect l="l" t="t" r="r" b="b"/>
              <a:pathLst>
                <a:path w="2951" h="2951" fill="none" extrusionOk="0">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8" name="Google Shape;1538;p69"/>
            <p:cNvSpPr/>
            <p:nvPr/>
          </p:nvSpPr>
          <p:spPr>
            <a:xfrm>
              <a:off x="7882087" y="4026715"/>
              <a:ext cx="43281" cy="42533"/>
            </a:xfrm>
            <a:custGeom>
              <a:avLst/>
              <a:gdLst/>
              <a:ahLst/>
              <a:cxnLst/>
              <a:rect l="l" t="t" r="r" b="b"/>
              <a:pathLst>
                <a:path w="1389" h="1365" extrusionOk="0">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9" name="Google Shape;1539;p69"/>
            <p:cNvSpPr/>
            <p:nvPr/>
          </p:nvSpPr>
          <p:spPr>
            <a:xfrm>
              <a:off x="8545608" y="3948721"/>
              <a:ext cx="1134754" cy="175368"/>
            </a:xfrm>
            <a:custGeom>
              <a:avLst/>
              <a:gdLst/>
              <a:ahLst/>
              <a:cxnLst/>
              <a:rect l="l" t="t" r="r" b="b"/>
              <a:pathLst>
                <a:path w="36417" h="5628" fill="none" extrusionOk="0">
                  <a:moveTo>
                    <a:pt x="0" y="0"/>
                  </a:moveTo>
                  <a:lnTo>
                    <a:pt x="6049" y="0"/>
                  </a:lnTo>
                  <a:lnTo>
                    <a:pt x="8379" y="2330"/>
                  </a:lnTo>
                  <a:lnTo>
                    <a:pt x="11676" y="5627"/>
                  </a:lnTo>
                  <a:lnTo>
                    <a:pt x="36416" y="5627"/>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540" name="Google Shape;1540;p69"/>
          <p:cNvSpPr/>
          <p:nvPr/>
        </p:nvSpPr>
        <p:spPr>
          <a:xfrm rot="10800000">
            <a:off x="8027645" y="2478979"/>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1" name="Google Shape;1541;p69"/>
          <p:cNvSpPr/>
          <p:nvPr/>
        </p:nvSpPr>
        <p:spPr>
          <a:xfrm rot="10800000">
            <a:off x="4395" y="3859075"/>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2" name="Google Shape;1542;p69"/>
          <p:cNvSpPr/>
          <p:nvPr/>
        </p:nvSpPr>
        <p:spPr>
          <a:xfrm rot="5400000">
            <a:off x="8206162" y="-348811"/>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543" name="Google Shape;1543;p69"/>
          <p:cNvGrpSpPr/>
          <p:nvPr/>
        </p:nvGrpSpPr>
        <p:grpSpPr>
          <a:xfrm>
            <a:off x="7812807" y="1533337"/>
            <a:ext cx="1520982" cy="302065"/>
            <a:chOff x="5642557" y="-150670"/>
            <a:chExt cx="1520982" cy="302065"/>
          </a:xfrm>
        </p:grpSpPr>
        <p:sp>
          <p:nvSpPr>
            <p:cNvPr id="1544" name="Google Shape;1544;p69"/>
            <p:cNvSpPr/>
            <p:nvPr/>
          </p:nvSpPr>
          <p:spPr>
            <a:xfrm>
              <a:off x="5736006" y="-104304"/>
              <a:ext cx="1335611" cy="209364"/>
            </a:xfrm>
            <a:custGeom>
              <a:avLst/>
              <a:gdLst/>
              <a:ahLst/>
              <a:cxnLst/>
              <a:rect l="l" t="t" r="r" b="b"/>
              <a:pathLst>
                <a:path w="42863" h="6719" fill="none" extrusionOk="0">
                  <a:moveTo>
                    <a:pt x="1" y="0"/>
                  </a:moveTo>
                  <a:lnTo>
                    <a:pt x="19064" y="0"/>
                  </a:lnTo>
                  <a:lnTo>
                    <a:pt x="25782" y="6718"/>
                  </a:lnTo>
                  <a:lnTo>
                    <a:pt x="42862" y="6718"/>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5" name="Google Shape;1545;p69"/>
            <p:cNvSpPr/>
            <p:nvPr/>
          </p:nvSpPr>
          <p:spPr>
            <a:xfrm>
              <a:off x="7071586" y="59442"/>
              <a:ext cx="91953" cy="91953"/>
            </a:xfrm>
            <a:custGeom>
              <a:avLst/>
              <a:gdLst/>
              <a:ahLst/>
              <a:cxnLst/>
              <a:rect l="l" t="t" r="r" b="b"/>
              <a:pathLst>
                <a:path w="2951" h="2951" fill="none" extrusionOk="0">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6" name="Google Shape;1546;p69"/>
            <p:cNvSpPr/>
            <p:nvPr/>
          </p:nvSpPr>
          <p:spPr>
            <a:xfrm>
              <a:off x="7095517" y="84152"/>
              <a:ext cx="43281" cy="42533"/>
            </a:xfrm>
            <a:custGeom>
              <a:avLst/>
              <a:gdLst/>
              <a:ahLst/>
              <a:cxnLst/>
              <a:rect l="l" t="t" r="r" b="b"/>
              <a:pathLst>
                <a:path w="1389" h="1365" extrusionOk="0">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7" name="Google Shape;1547;p69"/>
            <p:cNvSpPr/>
            <p:nvPr/>
          </p:nvSpPr>
          <p:spPr>
            <a:xfrm>
              <a:off x="5642557" y="-150670"/>
              <a:ext cx="91953" cy="92732"/>
            </a:xfrm>
            <a:custGeom>
              <a:avLst/>
              <a:gdLst/>
              <a:ahLst/>
              <a:cxnLst/>
              <a:rect l="l" t="t" r="r" b="b"/>
              <a:pathLst>
                <a:path w="2951" h="2976" fill="none" extrusionOk="0">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8" name="Google Shape;1548;p69"/>
            <p:cNvSpPr/>
            <p:nvPr/>
          </p:nvSpPr>
          <p:spPr>
            <a:xfrm>
              <a:off x="5666488" y="-125929"/>
              <a:ext cx="43281" cy="43281"/>
            </a:xfrm>
            <a:custGeom>
              <a:avLst/>
              <a:gdLst/>
              <a:ahLst/>
              <a:cxnLst/>
              <a:rect l="l" t="t" r="r" b="b"/>
              <a:pathLst>
                <a:path w="1389" h="1389" extrusionOk="0">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549" name="Google Shape;1549;p69"/>
          <p:cNvGrpSpPr/>
          <p:nvPr/>
        </p:nvGrpSpPr>
        <p:grpSpPr>
          <a:xfrm rot="5400000">
            <a:off x="424642" y="3926674"/>
            <a:ext cx="302065" cy="1520982"/>
            <a:chOff x="-108754" y="2690919"/>
            <a:chExt cx="302065" cy="1520982"/>
          </a:xfrm>
        </p:grpSpPr>
        <p:sp>
          <p:nvSpPr>
            <p:cNvPr id="1550" name="Google Shape;1550;p69"/>
            <p:cNvSpPr/>
            <p:nvPr/>
          </p:nvSpPr>
          <p:spPr>
            <a:xfrm>
              <a:off x="-62388" y="2782841"/>
              <a:ext cx="209364" cy="1335580"/>
            </a:xfrm>
            <a:custGeom>
              <a:avLst/>
              <a:gdLst/>
              <a:ahLst/>
              <a:cxnLst/>
              <a:rect l="l" t="t" r="r" b="b"/>
              <a:pathLst>
                <a:path w="6719" h="42862" fill="none" extrusionOk="0">
                  <a:moveTo>
                    <a:pt x="0" y="42862"/>
                  </a:moveTo>
                  <a:lnTo>
                    <a:pt x="0" y="23799"/>
                  </a:lnTo>
                  <a:lnTo>
                    <a:pt x="6718" y="17056"/>
                  </a:lnTo>
                  <a:lnTo>
                    <a:pt x="6718"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1" name="Google Shape;1551;p69"/>
            <p:cNvSpPr/>
            <p:nvPr/>
          </p:nvSpPr>
          <p:spPr>
            <a:xfrm>
              <a:off x="101358" y="2690919"/>
              <a:ext cx="91953" cy="91953"/>
            </a:xfrm>
            <a:custGeom>
              <a:avLst/>
              <a:gdLst/>
              <a:ahLst/>
              <a:cxnLst/>
              <a:rect l="l" t="t" r="r" b="b"/>
              <a:pathLst>
                <a:path w="2951" h="2951" fill="none" extrusionOk="0">
                  <a:moveTo>
                    <a:pt x="1463" y="1"/>
                  </a:moveTo>
                  <a:cubicBezTo>
                    <a:pt x="2281" y="1"/>
                    <a:pt x="2951" y="645"/>
                    <a:pt x="2951" y="1463"/>
                  </a:cubicBezTo>
                  <a:cubicBezTo>
                    <a:pt x="2951" y="2281"/>
                    <a:pt x="2281" y="2951"/>
                    <a:pt x="1463" y="2951"/>
                  </a:cubicBezTo>
                  <a:cubicBezTo>
                    <a:pt x="645" y="2951"/>
                    <a:pt x="1" y="2281"/>
                    <a:pt x="1" y="1463"/>
                  </a:cubicBezTo>
                  <a:cubicBezTo>
                    <a:pt x="1" y="645"/>
                    <a:pt x="645" y="1"/>
                    <a:pt x="1463" y="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2" name="Google Shape;1552;p69"/>
            <p:cNvSpPr/>
            <p:nvPr/>
          </p:nvSpPr>
          <p:spPr>
            <a:xfrm>
              <a:off x="125320" y="2714881"/>
              <a:ext cx="43281" cy="43281"/>
            </a:xfrm>
            <a:custGeom>
              <a:avLst/>
              <a:gdLst/>
              <a:ahLst/>
              <a:cxnLst/>
              <a:rect l="l" t="t" r="r" b="b"/>
              <a:pathLst>
                <a:path w="1389" h="1389" extrusionOk="0">
                  <a:moveTo>
                    <a:pt x="694" y="0"/>
                  </a:moveTo>
                  <a:cubicBezTo>
                    <a:pt x="322" y="0"/>
                    <a:pt x="0" y="322"/>
                    <a:pt x="0" y="694"/>
                  </a:cubicBezTo>
                  <a:cubicBezTo>
                    <a:pt x="0" y="1091"/>
                    <a:pt x="322" y="1388"/>
                    <a:pt x="694" y="1388"/>
                  </a:cubicBezTo>
                  <a:cubicBezTo>
                    <a:pt x="1091" y="1388"/>
                    <a:pt x="1388" y="1091"/>
                    <a:pt x="1388" y="694"/>
                  </a:cubicBezTo>
                  <a:cubicBezTo>
                    <a:pt x="1388" y="322"/>
                    <a:pt x="1091" y="0"/>
                    <a:pt x="694"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3" name="Google Shape;1553;p69"/>
            <p:cNvSpPr/>
            <p:nvPr/>
          </p:nvSpPr>
          <p:spPr>
            <a:xfrm>
              <a:off x="-108754" y="4119948"/>
              <a:ext cx="91953" cy="91953"/>
            </a:xfrm>
            <a:custGeom>
              <a:avLst/>
              <a:gdLst/>
              <a:ahLst/>
              <a:cxnLst/>
              <a:rect l="l" t="t" r="r" b="b"/>
              <a:pathLst>
                <a:path w="2951" h="2951" fill="none" extrusionOk="0">
                  <a:moveTo>
                    <a:pt x="1488" y="0"/>
                  </a:moveTo>
                  <a:cubicBezTo>
                    <a:pt x="2306" y="0"/>
                    <a:pt x="2951" y="670"/>
                    <a:pt x="2951" y="1463"/>
                  </a:cubicBezTo>
                  <a:cubicBezTo>
                    <a:pt x="2951" y="2281"/>
                    <a:pt x="2306" y="2950"/>
                    <a:pt x="1488" y="2950"/>
                  </a:cubicBezTo>
                  <a:cubicBezTo>
                    <a:pt x="670" y="2950"/>
                    <a:pt x="1" y="2281"/>
                    <a:pt x="1" y="1463"/>
                  </a:cubicBezTo>
                  <a:cubicBezTo>
                    <a:pt x="1" y="670"/>
                    <a:pt x="670" y="0"/>
                    <a:pt x="1488" y="0"/>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4" name="Google Shape;1554;p69"/>
            <p:cNvSpPr/>
            <p:nvPr/>
          </p:nvSpPr>
          <p:spPr>
            <a:xfrm>
              <a:off x="-84013" y="4144658"/>
              <a:ext cx="43281" cy="42533"/>
            </a:xfrm>
            <a:custGeom>
              <a:avLst/>
              <a:gdLst/>
              <a:ahLst/>
              <a:cxnLst/>
              <a:rect l="l" t="t" r="r" b="b"/>
              <a:pathLst>
                <a:path w="1389" h="1365" extrusionOk="0">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555" name="Google Shape;1555;p69"/>
          <p:cNvSpPr/>
          <p:nvPr/>
        </p:nvSpPr>
        <p:spPr>
          <a:xfrm rot="-5400000" flipH="1">
            <a:off x="1059557" y="-188896"/>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556" name="Google Shape;1556;p69"/>
          <p:cNvGrpSpPr/>
          <p:nvPr/>
        </p:nvGrpSpPr>
        <p:grpSpPr>
          <a:xfrm>
            <a:off x="8327763" y="172353"/>
            <a:ext cx="883262" cy="242091"/>
            <a:chOff x="2300350" y="2601250"/>
            <a:chExt cx="2275275" cy="623625"/>
          </a:xfrm>
        </p:grpSpPr>
        <p:sp>
          <p:nvSpPr>
            <p:cNvPr id="1557" name="Google Shape;1557;p69"/>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8" name="Google Shape;1558;p69"/>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9" name="Google Shape;1559;p69"/>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0" name="Google Shape;1560;p69"/>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1" name="Google Shape;1561;p69"/>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2" name="Google Shape;1562;p69"/>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563" name="Google Shape;1563;p69"/>
          <p:cNvGrpSpPr/>
          <p:nvPr/>
        </p:nvGrpSpPr>
        <p:grpSpPr>
          <a:xfrm flipH="1">
            <a:off x="-248008" y="1713528"/>
            <a:ext cx="883262" cy="242091"/>
            <a:chOff x="2300350" y="2601250"/>
            <a:chExt cx="2275275" cy="623625"/>
          </a:xfrm>
        </p:grpSpPr>
        <p:sp>
          <p:nvSpPr>
            <p:cNvPr id="1564" name="Google Shape;1564;p69"/>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5" name="Google Shape;1565;p69"/>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6" name="Google Shape;1566;p69"/>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7" name="Google Shape;1567;p69"/>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8" name="Google Shape;1568;p69"/>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9" name="Google Shape;1569;p69"/>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570" name="Google Shape;1570;p69"/>
          <p:cNvGrpSpPr/>
          <p:nvPr/>
        </p:nvGrpSpPr>
        <p:grpSpPr>
          <a:xfrm rot="-5400000">
            <a:off x="3666586" y="-57798"/>
            <a:ext cx="1823016" cy="296643"/>
            <a:chOff x="7857346" y="3902355"/>
            <a:chExt cx="1823016" cy="296643"/>
          </a:xfrm>
        </p:grpSpPr>
        <p:sp>
          <p:nvSpPr>
            <p:cNvPr id="1571" name="Google Shape;1571;p69"/>
            <p:cNvSpPr/>
            <p:nvPr/>
          </p:nvSpPr>
          <p:spPr>
            <a:xfrm>
              <a:off x="7956216" y="4048371"/>
              <a:ext cx="1724145" cy="150627"/>
            </a:xfrm>
            <a:custGeom>
              <a:avLst/>
              <a:gdLst/>
              <a:ahLst/>
              <a:cxnLst/>
              <a:rect l="l" t="t" r="r" b="b"/>
              <a:pathLst>
                <a:path w="55332" h="4834" fill="none" extrusionOk="0">
                  <a:moveTo>
                    <a:pt x="55331" y="4834"/>
                  </a:moveTo>
                  <a:lnTo>
                    <a:pt x="28930" y="4834"/>
                  </a:lnTo>
                  <a:lnTo>
                    <a:pt x="27294" y="3198"/>
                  </a:lnTo>
                  <a:lnTo>
                    <a:pt x="24072" y="0"/>
                  </a:lnTo>
                  <a:lnTo>
                    <a:pt x="1" y="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2" name="Google Shape;1572;p69"/>
            <p:cNvSpPr/>
            <p:nvPr/>
          </p:nvSpPr>
          <p:spPr>
            <a:xfrm>
              <a:off x="8453686" y="3902355"/>
              <a:ext cx="91953" cy="91953"/>
            </a:xfrm>
            <a:custGeom>
              <a:avLst/>
              <a:gdLst/>
              <a:ahLst/>
              <a:cxnLst/>
              <a:rect l="l" t="t" r="r" b="b"/>
              <a:pathLst>
                <a:path w="2951" h="2951" fill="none" extrusionOk="0">
                  <a:moveTo>
                    <a:pt x="0" y="1488"/>
                  </a:moveTo>
                  <a:cubicBezTo>
                    <a:pt x="0" y="670"/>
                    <a:pt x="670" y="1"/>
                    <a:pt x="1488" y="1"/>
                  </a:cubicBezTo>
                  <a:cubicBezTo>
                    <a:pt x="2306" y="1"/>
                    <a:pt x="2950" y="670"/>
                    <a:pt x="2950" y="1488"/>
                  </a:cubicBezTo>
                  <a:cubicBezTo>
                    <a:pt x="2950" y="2281"/>
                    <a:pt x="2306" y="2951"/>
                    <a:pt x="1488" y="2951"/>
                  </a:cubicBezTo>
                  <a:cubicBezTo>
                    <a:pt x="670" y="2951"/>
                    <a:pt x="0" y="2281"/>
                    <a:pt x="0" y="148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3" name="Google Shape;1573;p69"/>
            <p:cNvSpPr/>
            <p:nvPr/>
          </p:nvSpPr>
          <p:spPr>
            <a:xfrm>
              <a:off x="8478396" y="3927096"/>
              <a:ext cx="43281" cy="42502"/>
            </a:xfrm>
            <a:custGeom>
              <a:avLst/>
              <a:gdLst/>
              <a:ahLst/>
              <a:cxnLst/>
              <a:rect l="l" t="t" r="r" b="b"/>
              <a:pathLst>
                <a:path w="1389" h="1364" extrusionOk="0">
                  <a:moveTo>
                    <a:pt x="695" y="0"/>
                  </a:moveTo>
                  <a:cubicBezTo>
                    <a:pt x="298" y="0"/>
                    <a:pt x="1" y="298"/>
                    <a:pt x="1" y="694"/>
                  </a:cubicBezTo>
                  <a:cubicBezTo>
                    <a:pt x="1" y="1066"/>
                    <a:pt x="298" y="1363"/>
                    <a:pt x="695" y="1363"/>
                  </a:cubicBezTo>
                  <a:cubicBezTo>
                    <a:pt x="1067" y="1363"/>
                    <a:pt x="1389" y="1066"/>
                    <a:pt x="1389" y="694"/>
                  </a:cubicBezTo>
                  <a:cubicBezTo>
                    <a:pt x="1389" y="298"/>
                    <a:pt x="1067" y="0"/>
                    <a:pt x="695"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4" name="Google Shape;1574;p69"/>
            <p:cNvSpPr/>
            <p:nvPr/>
          </p:nvSpPr>
          <p:spPr>
            <a:xfrm>
              <a:off x="7857346" y="4002005"/>
              <a:ext cx="91953" cy="91953"/>
            </a:xfrm>
            <a:custGeom>
              <a:avLst/>
              <a:gdLst/>
              <a:ahLst/>
              <a:cxnLst/>
              <a:rect l="l" t="t" r="r" b="b"/>
              <a:pathLst>
                <a:path w="2951" h="2951" fill="none" extrusionOk="0">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5" name="Google Shape;1575;p69"/>
            <p:cNvSpPr/>
            <p:nvPr/>
          </p:nvSpPr>
          <p:spPr>
            <a:xfrm>
              <a:off x="7882087" y="4026715"/>
              <a:ext cx="43281" cy="42533"/>
            </a:xfrm>
            <a:custGeom>
              <a:avLst/>
              <a:gdLst/>
              <a:ahLst/>
              <a:cxnLst/>
              <a:rect l="l" t="t" r="r" b="b"/>
              <a:pathLst>
                <a:path w="1389" h="1365" extrusionOk="0">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6" name="Google Shape;1576;p69"/>
            <p:cNvSpPr/>
            <p:nvPr/>
          </p:nvSpPr>
          <p:spPr>
            <a:xfrm>
              <a:off x="8545608" y="3948721"/>
              <a:ext cx="1134754" cy="175368"/>
            </a:xfrm>
            <a:custGeom>
              <a:avLst/>
              <a:gdLst/>
              <a:ahLst/>
              <a:cxnLst/>
              <a:rect l="l" t="t" r="r" b="b"/>
              <a:pathLst>
                <a:path w="36417" h="5628" fill="none" extrusionOk="0">
                  <a:moveTo>
                    <a:pt x="0" y="0"/>
                  </a:moveTo>
                  <a:lnTo>
                    <a:pt x="6049" y="0"/>
                  </a:lnTo>
                  <a:lnTo>
                    <a:pt x="8379" y="2330"/>
                  </a:lnTo>
                  <a:lnTo>
                    <a:pt x="11676" y="5627"/>
                  </a:lnTo>
                  <a:lnTo>
                    <a:pt x="36416" y="5627"/>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577"/>
        <p:cNvGrpSpPr/>
        <p:nvPr/>
      </p:nvGrpSpPr>
      <p:grpSpPr>
        <a:xfrm>
          <a:off x="0" y="0"/>
          <a:ext cx="0" cy="0"/>
          <a:chOff x="0" y="0"/>
          <a:chExt cx="0" cy="0"/>
        </a:xfrm>
      </p:grpSpPr>
      <p:grpSp>
        <p:nvGrpSpPr>
          <p:cNvPr id="1578" name="Google Shape;1578;p70"/>
          <p:cNvGrpSpPr/>
          <p:nvPr/>
        </p:nvGrpSpPr>
        <p:grpSpPr>
          <a:xfrm>
            <a:off x="-24" y="-27"/>
            <a:ext cx="9143711" cy="5143338"/>
            <a:chOff x="597550" y="708125"/>
            <a:chExt cx="6449225" cy="4193850"/>
          </a:xfrm>
        </p:grpSpPr>
        <p:sp>
          <p:nvSpPr>
            <p:cNvPr id="1579" name="Google Shape;1579;p70"/>
            <p:cNvSpPr/>
            <p:nvPr/>
          </p:nvSpPr>
          <p:spPr>
            <a:xfrm>
              <a:off x="597550" y="4893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0" name="Google Shape;1580;p70"/>
            <p:cNvSpPr/>
            <p:nvPr/>
          </p:nvSpPr>
          <p:spPr>
            <a:xfrm>
              <a:off x="597550" y="4780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1" name="Google Shape;1581;p70"/>
            <p:cNvSpPr/>
            <p:nvPr/>
          </p:nvSpPr>
          <p:spPr>
            <a:xfrm>
              <a:off x="597550" y="4667150"/>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2" name="Google Shape;1582;p70"/>
            <p:cNvSpPr/>
            <p:nvPr/>
          </p:nvSpPr>
          <p:spPr>
            <a:xfrm>
              <a:off x="597550" y="4553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3" name="Google Shape;1583;p70"/>
            <p:cNvSpPr/>
            <p:nvPr/>
          </p:nvSpPr>
          <p:spPr>
            <a:xfrm>
              <a:off x="597550" y="4441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4" name="Google Shape;1584;p70"/>
            <p:cNvSpPr/>
            <p:nvPr/>
          </p:nvSpPr>
          <p:spPr>
            <a:xfrm>
              <a:off x="597550" y="4328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5" name="Google Shape;1585;p70"/>
            <p:cNvSpPr/>
            <p:nvPr/>
          </p:nvSpPr>
          <p:spPr>
            <a:xfrm>
              <a:off x="597550" y="4215025"/>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6" name="Google Shape;1586;p70"/>
            <p:cNvSpPr/>
            <p:nvPr/>
          </p:nvSpPr>
          <p:spPr>
            <a:xfrm>
              <a:off x="597550" y="4101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7" name="Google Shape;1587;p70"/>
            <p:cNvSpPr/>
            <p:nvPr/>
          </p:nvSpPr>
          <p:spPr>
            <a:xfrm>
              <a:off x="597550" y="3988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8" name="Google Shape;1588;p70"/>
            <p:cNvSpPr/>
            <p:nvPr/>
          </p:nvSpPr>
          <p:spPr>
            <a:xfrm>
              <a:off x="597550" y="3875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9" name="Google Shape;1589;p70"/>
            <p:cNvSpPr/>
            <p:nvPr/>
          </p:nvSpPr>
          <p:spPr>
            <a:xfrm>
              <a:off x="597550" y="37621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0" name="Google Shape;1590;p70"/>
            <p:cNvSpPr/>
            <p:nvPr/>
          </p:nvSpPr>
          <p:spPr>
            <a:xfrm>
              <a:off x="597550" y="36496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1" name="Google Shape;1591;p70"/>
            <p:cNvSpPr/>
            <p:nvPr/>
          </p:nvSpPr>
          <p:spPr>
            <a:xfrm>
              <a:off x="597550" y="35364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2" name="Google Shape;1592;p70"/>
            <p:cNvSpPr/>
            <p:nvPr/>
          </p:nvSpPr>
          <p:spPr>
            <a:xfrm>
              <a:off x="597550" y="3423225"/>
              <a:ext cx="6449225" cy="8375"/>
            </a:xfrm>
            <a:custGeom>
              <a:avLst/>
              <a:gdLst/>
              <a:ahLst/>
              <a:cxnLst/>
              <a:rect l="l" t="t" r="r" b="b"/>
              <a:pathLst>
                <a:path w="257969" h="335" extrusionOk="0">
                  <a:moveTo>
                    <a:pt x="0" y="0"/>
                  </a:moveTo>
                  <a:lnTo>
                    <a:pt x="257969" y="0"/>
                  </a:lnTo>
                  <a:lnTo>
                    <a:pt x="257969" y="334"/>
                  </a:lnTo>
                  <a:lnTo>
                    <a:pt x="0" y="334"/>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3" name="Google Shape;1593;p70"/>
            <p:cNvSpPr/>
            <p:nvPr/>
          </p:nvSpPr>
          <p:spPr>
            <a:xfrm>
              <a:off x="597550" y="3310000"/>
              <a:ext cx="6449225" cy="8375"/>
            </a:xfrm>
            <a:custGeom>
              <a:avLst/>
              <a:gdLst/>
              <a:ahLst/>
              <a:cxnLst/>
              <a:rect l="l" t="t" r="r" b="b"/>
              <a:pathLst>
                <a:path w="257969" h="335" extrusionOk="0">
                  <a:moveTo>
                    <a:pt x="0" y="0"/>
                  </a:moveTo>
                  <a:lnTo>
                    <a:pt x="257969" y="0"/>
                  </a:lnTo>
                  <a:lnTo>
                    <a:pt x="257969" y="334"/>
                  </a:lnTo>
                  <a:lnTo>
                    <a:pt x="0" y="334"/>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4" name="Google Shape;1594;p70"/>
            <p:cNvSpPr/>
            <p:nvPr/>
          </p:nvSpPr>
          <p:spPr>
            <a:xfrm>
              <a:off x="597550" y="3196775"/>
              <a:ext cx="6449225" cy="8375"/>
            </a:xfrm>
            <a:custGeom>
              <a:avLst/>
              <a:gdLst/>
              <a:ahLst/>
              <a:cxnLst/>
              <a:rect l="l" t="t" r="r" b="b"/>
              <a:pathLst>
                <a:path w="257969" h="335" extrusionOk="0">
                  <a:moveTo>
                    <a:pt x="0" y="0"/>
                  </a:moveTo>
                  <a:lnTo>
                    <a:pt x="257969" y="0"/>
                  </a:lnTo>
                  <a:lnTo>
                    <a:pt x="257969" y="334"/>
                  </a:lnTo>
                  <a:lnTo>
                    <a:pt x="0" y="334"/>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5" name="Google Shape;1595;p70"/>
            <p:cNvSpPr/>
            <p:nvPr/>
          </p:nvSpPr>
          <p:spPr>
            <a:xfrm>
              <a:off x="597550" y="30835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6" name="Google Shape;1596;p70"/>
            <p:cNvSpPr/>
            <p:nvPr/>
          </p:nvSpPr>
          <p:spPr>
            <a:xfrm>
              <a:off x="597550" y="29703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7" name="Google Shape;1597;p70"/>
            <p:cNvSpPr/>
            <p:nvPr/>
          </p:nvSpPr>
          <p:spPr>
            <a:xfrm>
              <a:off x="597550" y="28578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8" name="Google Shape;1598;p70"/>
            <p:cNvSpPr/>
            <p:nvPr/>
          </p:nvSpPr>
          <p:spPr>
            <a:xfrm>
              <a:off x="597550" y="27446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9" name="Google Shape;1599;p70"/>
            <p:cNvSpPr/>
            <p:nvPr/>
          </p:nvSpPr>
          <p:spPr>
            <a:xfrm>
              <a:off x="597550" y="2631400"/>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0" name="Google Shape;1600;p70"/>
            <p:cNvSpPr/>
            <p:nvPr/>
          </p:nvSpPr>
          <p:spPr>
            <a:xfrm>
              <a:off x="597550" y="2518175"/>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1" name="Google Shape;1601;p70"/>
            <p:cNvSpPr/>
            <p:nvPr/>
          </p:nvSpPr>
          <p:spPr>
            <a:xfrm>
              <a:off x="597550" y="24049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2" name="Google Shape;1602;p70"/>
            <p:cNvSpPr/>
            <p:nvPr/>
          </p:nvSpPr>
          <p:spPr>
            <a:xfrm>
              <a:off x="597550" y="22917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3" name="Google Shape;1603;p70"/>
            <p:cNvSpPr/>
            <p:nvPr/>
          </p:nvSpPr>
          <p:spPr>
            <a:xfrm>
              <a:off x="597550" y="21792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4" name="Google Shape;1604;p70"/>
            <p:cNvSpPr/>
            <p:nvPr/>
          </p:nvSpPr>
          <p:spPr>
            <a:xfrm>
              <a:off x="597550" y="20660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5" name="Google Shape;1605;p70"/>
            <p:cNvSpPr/>
            <p:nvPr/>
          </p:nvSpPr>
          <p:spPr>
            <a:xfrm>
              <a:off x="597550" y="1952825"/>
              <a:ext cx="6449225" cy="7625"/>
            </a:xfrm>
            <a:custGeom>
              <a:avLst/>
              <a:gdLst/>
              <a:ahLst/>
              <a:cxnLst/>
              <a:rect l="l" t="t" r="r" b="b"/>
              <a:pathLst>
                <a:path w="257969" h="305" extrusionOk="0">
                  <a:moveTo>
                    <a:pt x="0" y="1"/>
                  </a:moveTo>
                  <a:lnTo>
                    <a:pt x="257969" y="1"/>
                  </a:lnTo>
                  <a:lnTo>
                    <a:pt x="257969" y="304"/>
                  </a:lnTo>
                  <a:lnTo>
                    <a:pt x="0" y="304"/>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6" name="Google Shape;1606;p70"/>
            <p:cNvSpPr/>
            <p:nvPr/>
          </p:nvSpPr>
          <p:spPr>
            <a:xfrm>
              <a:off x="597550" y="1839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7" name="Google Shape;1607;p70"/>
            <p:cNvSpPr/>
            <p:nvPr/>
          </p:nvSpPr>
          <p:spPr>
            <a:xfrm>
              <a:off x="597550" y="1726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8" name="Google Shape;1608;p70"/>
            <p:cNvSpPr/>
            <p:nvPr/>
          </p:nvSpPr>
          <p:spPr>
            <a:xfrm>
              <a:off x="597550" y="16131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9" name="Google Shape;1609;p70"/>
            <p:cNvSpPr/>
            <p:nvPr/>
          </p:nvSpPr>
          <p:spPr>
            <a:xfrm>
              <a:off x="597550" y="1499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0" name="Google Shape;1610;p70"/>
            <p:cNvSpPr/>
            <p:nvPr/>
          </p:nvSpPr>
          <p:spPr>
            <a:xfrm>
              <a:off x="597550" y="1387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1" name="Google Shape;1611;p70"/>
            <p:cNvSpPr/>
            <p:nvPr/>
          </p:nvSpPr>
          <p:spPr>
            <a:xfrm>
              <a:off x="597550" y="1274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2" name="Google Shape;1612;p70"/>
            <p:cNvSpPr/>
            <p:nvPr/>
          </p:nvSpPr>
          <p:spPr>
            <a:xfrm>
              <a:off x="597550" y="11610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3" name="Google Shape;1613;p70"/>
            <p:cNvSpPr/>
            <p:nvPr/>
          </p:nvSpPr>
          <p:spPr>
            <a:xfrm>
              <a:off x="597550" y="1047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4" name="Google Shape;1614;p70"/>
            <p:cNvSpPr/>
            <p:nvPr/>
          </p:nvSpPr>
          <p:spPr>
            <a:xfrm>
              <a:off x="597550" y="934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5" name="Google Shape;1615;p70"/>
            <p:cNvSpPr/>
            <p:nvPr/>
          </p:nvSpPr>
          <p:spPr>
            <a:xfrm>
              <a:off x="597550" y="821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6" name="Google Shape;1616;p70"/>
            <p:cNvSpPr/>
            <p:nvPr/>
          </p:nvSpPr>
          <p:spPr>
            <a:xfrm>
              <a:off x="597550" y="708125"/>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617" name="Google Shape;1617;p70"/>
          <p:cNvSpPr txBox="1">
            <a:spLocks noGrp="1"/>
          </p:cNvSpPr>
          <p:nvPr>
            <p:ph type="title" hasCustomPrompt="1"/>
          </p:nvPr>
        </p:nvSpPr>
        <p:spPr>
          <a:xfrm>
            <a:off x="713100" y="1328587"/>
            <a:ext cx="7717800" cy="1671600"/>
          </a:xfrm>
          <a:prstGeom prst="rect">
            <a:avLst/>
          </a:prstGeom>
          <a:noFill/>
          <a:ln>
            <a:noFill/>
          </a:ln>
          <a:effectLst>
            <a:outerShdw blurRad="142875" algn="bl" rotWithShape="0">
              <a:schemeClr val="accent2">
                <a:alpha val="40000"/>
              </a:schemeClr>
            </a:outerShdw>
          </a:effectLst>
        </p:spPr>
        <p:txBody>
          <a:bodyPr spcFirstLastPara="1" wrap="square" lIns="91425" tIns="91425" rIns="91425" bIns="91425" anchor="ctr" anchorCtr="0">
            <a:noAutofit/>
          </a:bodyPr>
          <a:lstStyle>
            <a:lvl1pPr lvl="0" algn="ctr">
              <a:lnSpc>
                <a:spcPct val="100000"/>
              </a:lnSpc>
              <a:spcBef>
                <a:spcPts val="0"/>
              </a:spcBef>
              <a:spcAft>
                <a:spcPts val="0"/>
              </a:spcAft>
              <a:buSzPts val="12000"/>
              <a:buNone/>
              <a:defRPr sz="12000">
                <a:solidFill>
                  <a:schemeClr val="accent2"/>
                </a:solidFill>
              </a:defRPr>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1618" name="Google Shape;1618;p70"/>
          <p:cNvSpPr txBox="1">
            <a:spLocks noGrp="1"/>
          </p:cNvSpPr>
          <p:nvPr>
            <p:ph type="subTitle" idx="1"/>
          </p:nvPr>
        </p:nvSpPr>
        <p:spPr>
          <a:xfrm>
            <a:off x="2037000" y="3075825"/>
            <a:ext cx="5070000" cy="3363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800"/>
              <a:buNone/>
              <a:defRPr sz="18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619" name="Google Shape;1619;p70"/>
          <p:cNvSpPr/>
          <p:nvPr/>
        </p:nvSpPr>
        <p:spPr>
          <a:xfrm rot="-5400000">
            <a:off x="348812" y="258001"/>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620" name="Google Shape;1620;p70"/>
          <p:cNvGrpSpPr/>
          <p:nvPr/>
        </p:nvGrpSpPr>
        <p:grpSpPr>
          <a:xfrm>
            <a:off x="1710357" y="-107958"/>
            <a:ext cx="1520982" cy="302065"/>
            <a:chOff x="5642557" y="-150670"/>
            <a:chExt cx="1520982" cy="302065"/>
          </a:xfrm>
        </p:grpSpPr>
        <p:sp>
          <p:nvSpPr>
            <p:cNvPr id="1621" name="Google Shape;1621;p70"/>
            <p:cNvSpPr/>
            <p:nvPr/>
          </p:nvSpPr>
          <p:spPr>
            <a:xfrm>
              <a:off x="5736006" y="-104304"/>
              <a:ext cx="1335611" cy="209364"/>
            </a:xfrm>
            <a:custGeom>
              <a:avLst/>
              <a:gdLst/>
              <a:ahLst/>
              <a:cxnLst/>
              <a:rect l="l" t="t" r="r" b="b"/>
              <a:pathLst>
                <a:path w="42863" h="6719" fill="none" extrusionOk="0">
                  <a:moveTo>
                    <a:pt x="1" y="0"/>
                  </a:moveTo>
                  <a:lnTo>
                    <a:pt x="19064" y="0"/>
                  </a:lnTo>
                  <a:lnTo>
                    <a:pt x="25782" y="6718"/>
                  </a:lnTo>
                  <a:lnTo>
                    <a:pt x="42862" y="6718"/>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2" name="Google Shape;1622;p70"/>
            <p:cNvSpPr/>
            <p:nvPr/>
          </p:nvSpPr>
          <p:spPr>
            <a:xfrm>
              <a:off x="7071586" y="59442"/>
              <a:ext cx="91953" cy="91953"/>
            </a:xfrm>
            <a:custGeom>
              <a:avLst/>
              <a:gdLst/>
              <a:ahLst/>
              <a:cxnLst/>
              <a:rect l="l" t="t" r="r" b="b"/>
              <a:pathLst>
                <a:path w="2951" h="2951" fill="none" extrusionOk="0">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3" name="Google Shape;1623;p70"/>
            <p:cNvSpPr/>
            <p:nvPr/>
          </p:nvSpPr>
          <p:spPr>
            <a:xfrm>
              <a:off x="7095517" y="84152"/>
              <a:ext cx="43281" cy="42533"/>
            </a:xfrm>
            <a:custGeom>
              <a:avLst/>
              <a:gdLst/>
              <a:ahLst/>
              <a:cxnLst/>
              <a:rect l="l" t="t" r="r" b="b"/>
              <a:pathLst>
                <a:path w="1389" h="1365" extrusionOk="0">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4" name="Google Shape;1624;p70"/>
            <p:cNvSpPr/>
            <p:nvPr/>
          </p:nvSpPr>
          <p:spPr>
            <a:xfrm>
              <a:off x="5642557" y="-150670"/>
              <a:ext cx="91953" cy="92732"/>
            </a:xfrm>
            <a:custGeom>
              <a:avLst/>
              <a:gdLst/>
              <a:ahLst/>
              <a:cxnLst/>
              <a:rect l="l" t="t" r="r" b="b"/>
              <a:pathLst>
                <a:path w="2951" h="2976" fill="none" extrusionOk="0">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5" name="Google Shape;1625;p70"/>
            <p:cNvSpPr/>
            <p:nvPr/>
          </p:nvSpPr>
          <p:spPr>
            <a:xfrm>
              <a:off x="5666488" y="-125929"/>
              <a:ext cx="43281" cy="43281"/>
            </a:xfrm>
            <a:custGeom>
              <a:avLst/>
              <a:gdLst/>
              <a:ahLst/>
              <a:cxnLst/>
              <a:rect l="l" t="t" r="r" b="b"/>
              <a:pathLst>
                <a:path w="1389" h="1389" extrusionOk="0">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626" name="Google Shape;1626;p70"/>
          <p:cNvGrpSpPr/>
          <p:nvPr/>
        </p:nvGrpSpPr>
        <p:grpSpPr>
          <a:xfrm rot="5400000">
            <a:off x="85100" y="1849625"/>
            <a:ext cx="98902" cy="553090"/>
            <a:chOff x="4898850" y="4820550"/>
            <a:chExt cx="98902" cy="553090"/>
          </a:xfrm>
        </p:grpSpPr>
        <p:sp>
          <p:nvSpPr>
            <p:cNvPr id="1627" name="Google Shape;1627;p70"/>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8" name="Google Shape;1628;p70"/>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9" name="Google Shape;1629;p70"/>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0" name="Google Shape;1630;p70"/>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1" name="Google Shape;1631;p70"/>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632" name="Google Shape;1632;p70"/>
          <p:cNvSpPr/>
          <p:nvPr/>
        </p:nvSpPr>
        <p:spPr>
          <a:xfrm>
            <a:off x="-1414555" y="3338029"/>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3" name="Google Shape;1633;p70"/>
          <p:cNvSpPr/>
          <p:nvPr/>
        </p:nvSpPr>
        <p:spPr>
          <a:xfrm>
            <a:off x="-1111455" y="3058729"/>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634" name="Google Shape;1634;p70"/>
          <p:cNvGrpSpPr/>
          <p:nvPr/>
        </p:nvGrpSpPr>
        <p:grpSpPr>
          <a:xfrm flipH="1">
            <a:off x="-799253" y="4139005"/>
            <a:ext cx="1823015" cy="196993"/>
            <a:chOff x="7857346" y="4002005"/>
            <a:chExt cx="1823015" cy="196993"/>
          </a:xfrm>
        </p:grpSpPr>
        <p:sp>
          <p:nvSpPr>
            <p:cNvPr id="1635" name="Google Shape;1635;p70"/>
            <p:cNvSpPr/>
            <p:nvPr/>
          </p:nvSpPr>
          <p:spPr>
            <a:xfrm>
              <a:off x="7956216" y="4048371"/>
              <a:ext cx="1724145" cy="150627"/>
            </a:xfrm>
            <a:custGeom>
              <a:avLst/>
              <a:gdLst/>
              <a:ahLst/>
              <a:cxnLst/>
              <a:rect l="l" t="t" r="r" b="b"/>
              <a:pathLst>
                <a:path w="55332" h="4834" fill="none" extrusionOk="0">
                  <a:moveTo>
                    <a:pt x="55331" y="4834"/>
                  </a:moveTo>
                  <a:lnTo>
                    <a:pt x="28930" y="4834"/>
                  </a:lnTo>
                  <a:lnTo>
                    <a:pt x="27294" y="3198"/>
                  </a:lnTo>
                  <a:lnTo>
                    <a:pt x="24072" y="0"/>
                  </a:lnTo>
                  <a:lnTo>
                    <a:pt x="1" y="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6" name="Google Shape;1636;p70"/>
            <p:cNvSpPr/>
            <p:nvPr/>
          </p:nvSpPr>
          <p:spPr>
            <a:xfrm>
              <a:off x="7857346" y="4002005"/>
              <a:ext cx="91953" cy="91953"/>
            </a:xfrm>
            <a:custGeom>
              <a:avLst/>
              <a:gdLst/>
              <a:ahLst/>
              <a:cxnLst/>
              <a:rect l="l" t="t" r="r" b="b"/>
              <a:pathLst>
                <a:path w="2951" h="2951" fill="none" extrusionOk="0">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7" name="Google Shape;1637;p70"/>
            <p:cNvSpPr/>
            <p:nvPr/>
          </p:nvSpPr>
          <p:spPr>
            <a:xfrm>
              <a:off x="7882087" y="4026715"/>
              <a:ext cx="43281" cy="42533"/>
            </a:xfrm>
            <a:custGeom>
              <a:avLst/>
              <a:gdLst/>
              <a:ahLst/>
              <a:cxnLst/>
              <a:rect l="l" t="t" r="r" b="b"/>
              <a:pathLst>
                <a:path w="1389" h="1365" extrusionOk="0">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638" name="Google Shape;1638;p70"/>
          <p:cNvGrpSpPr/>
          <p:nvPr/>
        </p:nvGrpSpPr>
        <p:grpSpPr>
          <a:xfrm rot="-5400000" flipH="1">
            <a:off x="3660496" y="4881980"/>
            <a:ext cx="1823016" cy="296643"/>
            <a:chOff x="7857346" y="3902355"/>
            <a:chExt cx="1823016" cy="296643"/>
          </a:xfrm>
        </p:grpSpPr>
        <p:sp>
          <p:nvSpPr>
            <p:cNvPr id="1639" name="Google Shape;1639;p70"/>
            <p:cNvSpPr/>
            <p:nvPr/>
          </p:nvSpPr>
          <p:spPr>
            <a:xfrm>
              <a:off x="7956216" y="4048371"/>
              <a:ext cx="1724145" cy="150627"/>
            </a:xfrm>
            <a:custGeom>
              <a:avLst/>
              <a:gdLst/>
              <a:ahLst/>
              <a:cxnLst/>
              <a:rect l="l" t="t" r="r" b="b"/>
              <a:pathLst>
                <a:path w="55332" h="4834" fill="none" extrusionOk="0">
                  <a:moveTo>
                    <a:pt x="55331" y="4834"/>
                  </a:moveTo>
                  <a:lnTo>
                    <a:pt x="28930" y="4834"/>
                  </a:lnTo>
                  <a:lnTo>
                    <a:pt x="27294" y="3198"/>
                  </a:lnTo>
                  <a:lnTo>
                    <a:pt x="24072" y="0"/>
                  </a:lnTo>
                  <a:lnTo>
                    <a:pt x="1" y="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0" name="Google Shape;1640;p70"/>
            <p:cNvSpPr/>
            <p:nvPr/>
          </p:nvSpPr>
          <p:spPr>
            <a:xfrm>
              <a:off x="8453686" y="3902355"/>
              <a:ext cx="91953" cy="91953"/>
            </a:xfrm>
            <a:custGeom>
              <a:avLst/>
              <a:gdLst/>
              <a:ahLst/>
              <a:cxnLst/>
              <a:rect l="l" t="t" r="r" b="b"/>
              <a:pathLst>
                <a:path w="2951" h="2951" fill="none" extrusionOk="0">
                  <a:moveTo>
                    <a:pt x="0" y="1488"/>
                  </a:moveTo>
                  <a:cubicBezTo>
                    <a:pt x="0" y="670"/>
                    <a:pt x="670" y="1"/>
                    <a:pt x="1488" y="1"/>
                  </a:cubicBezTo>
                  <a:cubicBezTo>
                    <a:pt x="2306" y="1"/>
                    <a:pt x="2950" y="670"/>
                    <a:pt x="2950" y="1488"/>
                  </a:cubicBezTo>
                  <a:cubicBezTo>
                    <a:pt x="2950" y="2281"/>
                    <a:pt x="2306" y="2951"/>
                    <a:pt x="1488" y="2951"/>
                  </a:cubicBezTo>
                  <a:cubicBezTo>
                    <a:pt x="670" y="2951"/>
                    <a:pt x="0" y="2281"/>
                    <a:pt x="0" y="148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1" name="Google Shape;1641;p70"/>
            <p:cNvSpPr/>
            <p:nvPr/>
          </p:nvSpPr>
          <p:spPr>
            <a:xfrm>
              <a:off x="8478396" y="3927096"/>
              <a:ext cx="43281" cy="42502"/>
            </a:xfrm>
            <a:custGeom>
              <a:avLst/>
              <a:gdLst/>
              <a:ahLst/>
              <a:cxnLst/>
              <a:rect l="l" t="t" r="r" b="b"/>
              <a:pathLst>
                <a:path w="1389" h="1364" extrusionOk="0">
                  <a:moveTo>
                    <a:pt x="695" y="0"/>
                  </a:moveTo>
                  <a:cubicBezTo>
                    <a:pt x="298" y="0"/>
                    <a:pt x="1" y="298"/>
                    <a:pt x="1" y="694"/>
                  </a:cubicBezTo>
                  <a:cubicBezTo>
                    <a:pt x="1" y="1066"/>
                    <a:pt x="298" y="1363"/>
                    <a:pt x="695" y="1363"/>
                  </a:cubicBezTo>
                  <a:cubicBezTo>
                    <a:pt x="1067" y="1363"/>
                    <a:pt x="1389" y="1066"/>
                    <a:pt x="1389" y="694"/>
                  </a:cubicBezTo>
                  <a:cubicBezTo>
                    <a:pt x="1389" y="298"/>
                    <a:pt x="1067" y="0"/>
                    <a:pt x="695"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2" name="Google Shape;1642;p70"/>
            <p:cNvSpPr/>
            <p:nvPr/>
          </p:nvSpPr>
          <p:spPr>
            <a:xfrm>
              <a:off x="7857346" y="4002005"/>
              <a:ext cx="91953" cy="91953"/>
            </a:xfrm>
            <a:custGeom>
              <a:avLst/>
              <a:gdLst/>
              <a:ahLst/>
              <a:cxnLst/>
              <a:rect l="l" t="t" r="r" b="b"/>
              <a:pathLst>
                <a:path w="2951" h="2951" fill="none" extrusionOk="0">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3" name="Google Shape;1643;p70"/>
            <p:cNvSpPr/>
            <p:nvPr/>
          </p:nvSpPr>
          <p:spPr>
            <a:xfrm>
              <a:off x="7882087" y="4026715"/>
              <a:ext cx="43281" cy="42533"/>
            </a:xfrm>
            <a:custGeom>
              <a:avLst/>
              <a:gdLst/>
              <a:ahLst/>
              <a:cxnLst/>
              <a:rect l="l" t="t" r="r" b="b"/>
              <a:pathLst>
                <a:path w="1389" h="1365" extrusionOk="0">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4" name="Google Shape;1644;p70"/>
            <p:cNvSpPr/>
            <p:nvPr/>
          </p:nvSpPr>
          <p:spPr>
            <a:xfrm>
              <a:off x="8545608" y="3948721"/>
              <a:ext cx="1134754" cy="175368"/>
            </a:xfrm>
            <a:custGeom>
              <a:avLst/>
              <a:gdLst/>
              <a:ahLst/>
              <a:cxnLst/>
              <a:rect l="l" t="t" r="r" b="b"/>
              <a:pathLst>
                <a:path w="36417" h="5628" fill="none" extrusionOk="0">
                  <a:moveTo>
                    <a:pt x="0" y="0"/>
                  </a:moveTo>
                  <a:lnTo>
                    <a:pt x="6049" y="0"/>
                  </a:lnTo>
                  <a:lnTo>
                    <a:pt x="8379" y="2330"/>
                  </a:lnTo>
                  <a:lnTo>
                    <a:pt x="11676" y="5627"/>
                  </a:lnTo>
                  <a:lnTo>
                    <a:pt x="36416" y="5627"/>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645" name="Google Shape;1645;p70"/>
          <p:cNvSpPr/>
          <p:nvPr/>
        </p:nvSpPr>
        <p:spPr>
          <a:xfrm rot="5400000">
            <a:off x="5457595" y="-491996"/>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6" name="Google Shape;1646;p70"/>
          <p:cNvSpPr/>
          <p:nvPr/>
        </p:nvSpPr>
        <p:spPr>
          <a:xfrm rot="5400000">
            <a:off x="5736895" y="-188896"/>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7" name="Google Shape;1647;p70"/>
          <p:cNvSpPr/>
          <p:nvPr/>
        </p:nvSpPr>
        <p:spPr>
          <a:xfrm rot="10800000">
            <a:off x="8027645" y="2478979"/>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8" name="Google Shape;1648;p70"/>
          <p:cNvSpPr/>
          <p:nvPr/>
        </p:nvSpPr>
        <p:spPr>
          <a:xfrm rot="5400000">
            <a:off x="8208386" y="4203781"/>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9" name="Google Shape;1649;p70"/>
          <p:cNvSpPr/>
          <p:nvPr/>
        </p:nvSpPr>
        <p:spPr>
          <a:xfrm>
            <a:off x="8557212" y="-11"/>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650" name="Google Shape;1650;p70"/>
          <p:cNvGrpSpPr/>
          <p:nvPr/>
        </p:nvGrpSpPr>
        <p:grpSpPr>
          <a:xfrm>
            <a:off x="7965207" y="312162"/>
            <a:ext cx="1520982" cy="302065"/>
            <a:chOff x="5642557" y="-150670"/>
            <a:chExt cx="1520982" cy="302065"/>
          </a:xfrm>
        </p:grpSpPr>
        <p:sp>
          <p:nvSpPr>
            <p:cNvPr id="1651" name="Google Shape;1651;p70"/>
            <p:cNvSpPr/>
            <p:nvPr/>
          </p:nvSpPr>
          <p:spPr>
            <a:xfrm>
              <a:off x="5736006" y="-104304"/>
              <a:ext cx="1335611" cy="209364"/>
            </a:xfrm>
            <a:custGeom>
              <a:avLst/>
              <a:gdLst/>
              <a:ahLst/>
              <a:cxnLst/>
              <a:rect l="l" t="t" r="r" b="b"/>
              <a:pathLst>
                <a:path w="42863" h="6719" fill="none" extrusionOk="0">
                  <a:moveTo>
                    <a:pt x="1" y="0"/>
                  </a:moveTo>
                  <a:lnTo>
                    <a:pt x="19064" y="0"/>
                  </a:lnTo>
                  <a:lnTo>
                    <a:pt x="25782" y="6718"/>
                  </a:lnTo>
                  <a:lnTo>
                    <a:pt x="42862" y="6718"/>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2" name="Google Shape;1652;p70"/>
            <p:cNvSpPr/>
            <p:nvPr/>
          </p:nvSpPr>
          <p:spPr>
            <a:xfrm>
              <a:off x="7071586" y="59442"/>
              <a:ext cx="91953" cy="91953"/>
            </a:xfrm>
            <a:custGeom>
              <a:avLst/>
              <a:gdLst/>
              <a:ahLst/>
              <a:cxnLst/>
              <a:rect l="l" t="t" r="r" b="b"/>
              <a:pathLst>
                <a:path w="2951" h="2951" fill="none" extrusionOk="0">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3" name="Google Shape;1653;p70"/>
            <p:cNvSpPr/>
            <p:nvPr/>
          </p:nvSpPr>
          <p:spPr>
            <a:xfrm>
              <a:off x="7095517" y="84152"/>
              <a:ext cx="43281" cy="42533"/>
            </a:xfrm>
            <a:custGeom>
              <a:avLst/>
              <a:gdLst/>
              <a:ahLst/>
              <a:cxnLst/>
              <a:rect l="l" t="t" r="r" b="b"/>
              <a:pathLst>
                <a:path w="1389" h="1365" extrusionOk="0">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4" name="Google Shape;1654;p70"/>
            <p:cNvSpPr/>
            <p:nvPr/>
          </p:nvSpPr>
          <p:spPr>
            <a:xfrm>
              <a:off x="5642557" y="-150670"/>
              <a:ext cx="91953" cy="92732"/>
            </a:xfrm>
            <a:custGeom>
              <a:avLst/>
              <a:gdLst/>
              <a:ahLst/>
              <a:cxnLst/>
              <a:rect l="l" t="t" r="r" b="b"/>
              <a:pathLst>
                <a:path w="2951" h="2976" fill="none" extrusionOk="0">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5" name="Google Shape;1655;p70"/>
            <p:cNvSpPr/>
            <p:nvPr/>
          </p:nvSpPr>
          <p:spPr>
            <a:xfrm>
              <a:off x="5666488" y="-125929"/>
              <a:ext cx="43281" cy="43281"/>
            </a:xfrm>
            <a:custGeom>
              <a:avLst/>
              <a:gdLst/>
              <a:ahLst/>
              <a:cxnLst/>
              <a:rect l="l" t="t" r="r" b="b"/>
              <a:pathLst>
                <a:path w="1389" h="1389" extrusionOk="0">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656" name="Google Shape;1656;p70"/>
          <p:cNvGrpSpPr/>
          <p:nvPr/>
        </p:nvGrpSpPr>
        <p:grpSpPr>
          <a:xfrm>
            <a:off x="8495989" y="3241228"/>
            <a:ext cx="883262" cy="242091"/>
            <a:chOff x="2300350" y="2601250"/>
            <a:chExt cx="2275275" cy="623625"/>
          </a:xfrm>
        </p:grpSpPr>
        <p:sp>
          <p:nvSpPr>
            <p:cNvPr id="1657" name="Google Shape;1657;p70"/>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8" name="Google Shape;1658;p70"/>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9" name="Google Shape;1659;p70"/>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0" name="Google Shape;1660;p70"/>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1" name="Google Shape;1661;p70"/>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2" name="Google Shape;1662;p70"/>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663" name="Google Shape;1663;p70"/>
          <p:cNvGrpSpPr/>
          <p:nvPr/>
        </p:nvGrpSpPr>
        <p:grpSpPr>
          <a:xfrm>
            <a:off x="8267392" y="1860741"/>
            <a:ext cx="1105976" cy="133969"/>
            <a:chOff x="8183182" y="663852"/>
            <a:chExt cx="1475028" cy="178673"/>
          </a:xfrm>
        </p:grpSpPr>
        <p:grpSp>
          <p:nvGrpSpPr>
            <p:cNvPr id="1664" name="Google Shape;1664;p70"/>
            <p:cNvGrpSpPr/>
            <p:nvPr/>
          </p:nvGrpSpPr>
          <p:grpSpPr>
            <a:xfrm>
              <a:off x="8183182" y="774425"/>
              <a:ext cx="1178025" cy="68100"/>
              <a:chOff x="2024450" y="204150"/>
              <a:chExt cx="1178025" cy="68100"/>
            </a:xfrm>
          </p:grpSpPr>
          <p:sp>
            <p:nvSpPr>
              <p:cNvPr id="1665" name="Google Shape;1665;p70"/>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6" name="Google Shape;1666;p70"/>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7" name="Google Shape;1667;p70"/>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8" name="Google Shape;1668;p70"/>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9" name="Google Shape;1669;p70"/>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0" name="Google Shape;1670;p70"/>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1" name="Google Shape;1671;p70"/>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2" name="Google Shape;1672;p70"/>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3" name="Google Shape;1673;p70"/>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4" name="Google Shape;1674;p70"/>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675" name="Google Shape;1675;p70"/>
            <p:cNvGrpSpPr/>
            <p:nvPr/>
          </p:nvGrpSpPr>
          <p:grpSpPr>
            <a:xfrm>
              <a:off x="8480185" y="663852"/>
              <a:ext cx="1178025" cy="68100"/>
              <a:chOff x="2024450" y="204150"/>
              <a:chExt cx="1178025" cy="68100"/>
            </a:xfrm>
          </p:grpSpPr>
          <p:sp>
            <p:nvSpPr>
              <p:cNvPr id="1676" name="Google Shape;1676;p70"/>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7" name="Google Shape;1677;p70"/>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8" name="Google Shape;1678;p70"/>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9" name="Google Shape;1679;p70"/>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0" name="Google Shape;1680;p70"/>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1" name="Google Shape;1681;p70"/>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2" name="Google Shape;1682;p70"/>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3" name="Google Shape;1683;p70"/>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4" name="Google Shape;1684;p70"/>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5" name="Google Shape;1685;p70"/>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1686" name="Google Shape;1686;p70"/>
          <p:cNvGrpSpPr/>
          <p:nvPr/>
        </p:nvGrpSpPr>
        <p:grpSpPr>
          <a:xfrm>
            <a:off x="5447301" y="4536119"/>
            <a:ext cx="1252896" cy="51000"/>
            <a:chOff x="2915381" y="4104819"/>
            <a:chExt cx="1252896" cy="51000"/>
          </a:xfrm>
        </p:grpSpPr>
        <p:sp>
          <p:nvSpPr>
            <p:cNvPr id="1687" name="Google Shape;1687;p70"/>
            <p:cNvSpPr/>
            <p:nvPr/>
          </p:nvSpPr>
          <p:spPr>
            <a:xfrm>
              <a:off x="2915381"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8" name="Google Shape;1688;p70"/>
            <p:cNvSpPr/>
            <p:nvPr/>
          </p:nvSpPr>
          <p:spPr>
            <a:xfrm>
              <a:off x="3007850"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9" name="Google Shape;1689;p70"/>
            <p:cNvSpPr/>
            <p:nvPr/>
          </p:nvSpPr>
          <p:spPr>
            <a:xfrm>
              <a:off x="3100319"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0" name="Google Shape;1690;p70"/>
            <p:cNvSpPr/>
            <p:nvPr/>
          </p:nvSpPr>
          <p:spPr>
            <a:xfrm>
              <a:off x="3192788"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1" name="Google Shape;1691;p70"/>
            <p:cNvSpPr/>
            <p:nvPr/>
          </p:nvSpPr>
          <p:spPr>
            <a:xfrm>
              <a:off x="328525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2" name="Google Shape;1692;p70"/>
            <p:cNvSpPr/>
            <p:nvPr/>
          </p:nvSpPr>
          <p:spPr>
            <a:xfrm>
              <a:off x="3377726"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3" name="Google Shape;1693;p70"/>
            <p:cNvSpPr/>
            <p:nvPr/>
          </p:nvSpPr>
          <p:spPr>
            <a:xfrm>
              <a:off x="3470195"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4" name="Google Shape;1694;p70"/>
            <p:cNvSpPr/>
            <p:nvPr/>
          </p:nvSpPr>
          <p:spPr>
            <a:xfrm>
              <a:off x="3562664"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5" name="Google Shape;1695;p70"/>
            <p:cNvSpPr/>
            <p:nvPr/>
          </p:nvSpPr>
          <p:spPr>
            <a:xfrm>
              <a:off x="3655133"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6" name="Google Shape;1696;p70"/>
            <p:cNvSpPr/>
            <p:nvPr/>
          </p:nvSpPr>
          <p:spPr>
            <a:xfrm>
              <a:off x="3747602"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7" name="Google Shape;1697;p70"/>
            <p:cNvSpPr/>
            <p:nvPr/>
          </p:nvSpPr>
          <p:spPr>
            <a:xfrm>
              <a:off x="38400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8" name="Google Shape;1698;p70"/>
            <p:cNvSpPr/>
            <p:nvPr/>
          </p:nvSpPr>
          <p:spPr>
            <a:xfrm>
              <a:off x="39324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9" name="Google Shape;1699;p70"/>
            <p:cNvSpPr/>
            <p:nvPr/>
          </p:nvSpPr>
          <p:spPr>
            <a:xfrm>
              <a:off x="40248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0" name="Google Shape;1700;p70"/>
            <p:cNvSpPr/>
            <p:nvPr/>
          </p:nvSpPr>
          <p:spPr>
            <a:xfrm>
              <a:off x="41172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701" name="Google Shape;1701;p70"/>
          <p:cNvGrpSpPr/>
          <p:nvPr/>
        </p:nvGrpSpPr>
        <p:grpSpPr>
          <a:xfrm>
            <a:off x="-235013" y="829744"/>
            <a:ext cx="1105976" cy="133969"/>
            <a:chOff x="8183182" y="663852"/>
            <a:chExt cx="1475028" cy="178673"/>
          </a:xfrm>
        </p:grpSpPr>
        <p:grpSp>
          <p:nvGrpSpPr>
            <p:cNvPr id="1702" name="Google Shape;1702;p70"/>
            <p:cNvGrpSpPr/>
            <p:nvPr/>
          </p:nvGrpSpPr>
          <p:grpSpPr>
            <a:xfrm>
              <a:off x="8183182" y="774425"/>
              <a:ext cx="1178025" cy="68100"/>
              <a:chOff x="2024450" y="204150"/>
              <a:chExt cx="1178025" cy="68100"/>
            </a:xfrm>
          </p:grpSpPr>
          <p:sp>
            <p:nvSpPr>
              <p:cNvPr id="1703" name="Google Shape;1703;p70"/>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4" name="Google Shape;1704;p70"/>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5" name="Google Shape;1705;p70"/>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6" name="Google Shape;1706;p70"/>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7" name="Google Shape;1707;p70"/>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8" name="Google Shape;1708;p70"/>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9" name="Google Shape;1709;p70"/>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0" name="Google Shape;1710;p70"/>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1" name="Google Shape;1711;p70"/>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2" name="Google Shape;1712;p70"/>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713" name="Google Shape;1713;p70"/>
            <p:cNvGrpSpPr/>
            <p:nvPr/>
          </p:nvGrpSpPr>
          <p:grpSpPr>
            <a:xfrm>
              <a:off x="8480185" y="663852"/>
              <a:ext cx="1178025" cy="68100"/>
              <a:chOff x="2024450" y="204150"/>
              <a:chExt cx="1178025" cy="68100"/>
            </a:xfrm>
          </p:grpSpPr>
          <p:sp>
            <p:nvSpPr>
              <p:cNvPr id="1714" name="Google Shape;1714;p70"/>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5" name="Google Shape;1715;p70"/>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6" name="Google Shape;1716;p70"/>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7" name="Google Shape;1717;p70"/>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8" name="Google Shape;1718;p70"/>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9" name="Google Shape;1719;p70"/>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0" name="Google Shape;1720;p70"/>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1" name="Google Shape;1721;p70"/>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2" name="Google Shape;1722;p70"/>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3" name="Google Shape;1723;p70"/>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Numbers and text">
  <p:cSld name="BLANK_11">
    <p:spTree>
      <p:nvGrpSpPr>
        <p:cNvPr id="1" name="Shape 1724"/>
        <p:cNvGrpSpPr/>
        <p:nvPr/>
      </p:nvGrpSpPr>
      <p:grpSpPr>
        <a:xfrm>
          <a:off x="0" y="0"/>
          <a:ext cx="0" cy="0"/>
          <a:chOff x="0" y="0"/>
          <a:chExt cx="0" cy="0"/>
        </a:xfrm>
      </p:grpSpPr>
      <p:grpSp>
        <p:nvGrpSpPr>
          <p:cNvPr id="1725" name="Google Shape;1725;p71"/>
          <p:cNvGrpSpPr/>
          <p:nvPr/>
        </p:nvGrpSpPr>
        <p:grpSpPr>
          <a:xfrm>
            <a:off x="-24" y="-27"/>
            <a:ext cx="9143711" cy="5143338"/>
            <a:chOff x="597550" y="708125"/>
            <a:chExt cx="6449225" cy="4193850"/>
          </a:xfrm>
        </p:grpSpPr>
        <p:sp>
          <p:nvSpPr>
            <p:cNvPr id="1726" name="Google Shape;1726;p71"/>
            <p:cNvSpPr/>
            <p:nvPr/>
          </p:nvSpPr>
          <p:spPr>
            <a:xfrm>
              <a:off x="597550" y="4893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7" name="Google Shape;1727;p71"/>
            <p:cNvSpPr/>
            <p:nvPr/>
          </p:nvSpPr>
          <p:spPr>
            <a:xfrm>
              <a:off x="597550" y="4780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8" name="Google Shape;1728;p71"/>
            <p:cNvSpPr/>
            <p:nvPr/>
          </p:nvSpPr>
          <p:spPr>
            <a:xfrm>
              <a:off x="597550" y="4667150"/>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9" name="Google Shape;1729;p71"/>
            <p:cNvSpPr/>
            <p:nvPr/>
          </p:nvSpPr>
          <p:spPr>
            <a:xfrm>
              <a:off x="597550" y="4553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0" name="Google Shape;1730;p71"/>
            <p:cNvSpPr/>
            <p:nvPr/>
          </p:nvSpPr>
          <p:spPr>
            <a:xfrm>
              <a:off x="597550" y="4441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1" name="Google Shape;1731;p71"/>
            <p:cNvSpPr/>
            <p:nvPr/>
          </p:nvSpPr>
          <p:spPr>
            <a:xfrm>
              <a:off x="597550" y="4328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2" name="Google Shape;1732;p71"/>
            <p:cNvSpPr/>
            <p:nvPr/>
          </p:nvSpPr>
          <p:spPr>
            <a:xfrm>
              <a:off x="597550" y="4215025"/>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3" name="Google Shape;1733;p71"/>
            <p:cNvSpPr/>
            <p:nvPr/>
          </p:nvSpPr>
          <p:spPr>
            <a:xfrm>
              <a:off x="597550" y="4101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4" name="Google Shape;1734;p71"/>
            <p:cNvSpPr/>
            <p:nvPr/>
          </p:nvSpPr>
          <p:spPr>
            <a:xfrm>
              <a:off x="597550" y="3988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5" name="Google Shape;1735;p71"/>
            <p:cNvSpPr/>
            <p:nvPr/>
          </p:nvSpPr>
          <p:spPr>
            <a:xfrm>
              <a:off x="597550" y="3875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6" name="Google Shape;1736;p71"/>
            <p:cNvSpPr/>
            <p:nvPr/>
          </p:nvSpPr>
          <p:spPr>
            <a:xfrm>
              <a:off x="597550" y="37621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7" name="Google Shape;1737;p71"/>
            <p:cNvSpPr/>
            <p:nvPr/>
          </p:nvSpPr>
          <p:spPr>
            <a:xfrm>
              <a:off x="597550" y="36496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8" name="Google Shape;1738;p71"/>
            <p:cNvSpPr/>
            <p:nvPr/>
          </p:nvSpPr>
          <p:spPr>
            <a:xfrm>
              <a:off x="597550" y="35364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9" name="Google Shape;1739;p71"/>
            <p:cNvSpPr/>
            <p:nvPr/>
          </p:nvSpPr>
          <p:spPr>
            <a:xfrm>
              <a:off x="597550" y="3423225"/>
              <a:ext cx="6449225" cy="8375"/>
            </a:xfrm>
            <a:custGeom>
              <a:avLst/>
              <a:gdLst/>
              <a:ahLst/>
              <a:cxnLst/>
              <a:rect l="l" t="t" r="r" b="b"/>
              <a:pathLst>
                <a:path w="257969" h="335" extrusionOk="0">
                  <a:moveTo>
                    <a:pt x="0" y="0"/>
                  </a:moveTo>
                  <a:lnTo>
                    <a:pt x="257969" y="0"/>
                  </a:lnTo>
                  <a:lnTo>
                    <a:pt x="257969" y="334"/>
                  </a:lnTo>
                  <a:lnTo>
                    <a:pt x="0" y="334"/>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0" name="Google Shape;1740;p71"/>
            <p:cNvSpPr/>
            <p:nvPr/>
          </p:nvSpPr>
          <p:spPr>
            <a:xfrm>
              <a:off x="597550" y="3310000"/>
              <a:ext cx="6449225" cy="8375"/>
            </a:xfrm>
            <a:custGeom>
              <a:avLst/>
              <a:gdLst/>
              <a:ahLst/>
              <a:cxnLst/>
              <a:rect l="l" t="t" r="r" b="b"/>
              <a:pathLst>
                <a:path w="257969" h="335" extrusionOk="0">
                  <a:moveTo>
                    <a:pt x="0" y="0"/>
                  </a:moveTo>
                  <a:lnTo>
                    <a:pt x="257969" y="0"/>
                  </a:lnTo>
                  <a:lnTo>
                    <a:pt x="257969" y="334"/>
                  </a:lnTo>
                  <a:lnTo>
                    <a:pt x="0" y="334"/>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1" name="Google Shape;1741;p71"/>
            <p:cNvSpPr/>
            <p:nvPr/>
          </p:nvSpPr>
          <p:spPr>
            <a:xfrm>
              <a:off x="597550" y="3196775"/>
              <a:ext cx="6449225" cy="8375"/>
            </a:xfrm>
            <a:custGeom>
              <a:avLst/>
              <a:gdLst/>
              <a:ahLst/>
              <a:cxnLst/>
              <a:rect l="l" t="t" r="r" b="b"/>
              <a:pathLst>
                <a:path w="257969" h="335" extrusionOk="0">
                  <a:moveTo>
                    <a:pt x="0" y="0"/>
                  </a:moveTo>
                  <a:lnTo>
                    <a:pt x="257969" y="0"/>
                  </a:lnTo>
                  <a:lnTo>
                    <a:pt x="257969" y="334"/>
                  </a:lnTo>
                  <a:lnTo>
                    <a:pt x="0" y="334"/>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2" name="Google Shape;1742;p71"/>
            <p:cNvSpPr/>
            <p:nvPr/>
          </p:nvSpPr>
          <p:spPr>
            <a:xfrm>
              <a:off x="597550" y="30835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3" name="Google Shape;1743;p71"/>
            <p:cNvSpPr/>
            <p:nvPr/>
          </p:nvSpPr>
          <p:spPr>
            <a:xfrm>
              <a:off x="597550" y="29703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4" name="Google Shape;1744;p71"/>
            <p:cNvSpPr/>
            <p:nvPr/>
          </p:nvSpPr>
          <p:spPr>
            <a:xfrm>
              <a:off x="597550" y="28578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5" name="Google Shape;1745;p71"/>
            <p:cNvSpPr/>
            <p:nvPr/>
          </p:nvSpPr>
          <p:spPr>
            <a:xfrm>
              <a:off x="597550" y="27446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6" name="Google Shape;1746;p71"/>
            <p:cNvSpPr/>
            <p:nvPr/>
          </p:nvSpPr>
          <p:spPr>
            <a:xfrm>
              <a:off x="597550" y="2631400"/>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7" name="Google Shape;1747;p71"/>
            <p:cNvSpPr/>
            <p:nvPr/>
          </p:nvSpPr>
          <p:spPr>
            <a:xfrm>
              <a:off x="597550" y="2518175"/>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8" name="Google Shape;1748;p71"/>
            <p:cNvSpPr/>
            <p:nvPr/>
          </p:nvSpPr>
          <p:spPr>
            <a:xfrm>
              <a:off x="597550" y="24049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9" name="Google Shape;1749;p71"/>
            <p:cNvSpPr/>
            <p:nvPr/>
          </p:nvSpPr>
          <p:spPr>
            <a:xfrm>
              <a:off x="597550" y="22917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0" name="Google Shape;1750;p71"/>
            <p:cNvSpPr/>
            <p:nvPr/>
          </p:nvSpPr>
          <p:spPr>
            <a:xfrm>
              <a:off x="597550" y="21792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1" name="Google Shape;1751;p71"/>
            <p:cNvSpPr/>
            <p:nvPr/>
          </p:nvSpPr>
          <p:spPr>
            <a:xfrm>
              <a:off x="597550" y="20660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2" name="Google Shape;1752;p71"/>
            <p:cNvSpPr/>
            <p:nvPr/>
          </p:nvSpPr>
          <p:spPr>
            <a:xfrm>
              <a:off x="597550" y="1952825"/>
              <a:ext cx="6449225" cy="7625"/>
            </a:xfrm>
            <a:custGeom>
              <a:avLst/>
              <a:gdLst/>
              <a:ahLst/>
              <a:cxnLst/>
              <a:rect l="l" t="t" r="r" b="b"/>
              <a:pathLst>
                <a:path w="257969" h="305" extrusionOk="0">
                  <a:moveTo>
                    <a:pt x="0" y="1"/>
                  </a:moveTo>
                  <a:lnTo>
                    <a:pt x="257969" y="1"/>
                  </a:lnTo>
                  <a:lnTo>
                    <a:pt x="257969" y="304"/>
                  </a:lnTo>
                  <a:lnTo>
                    <a:pt x="0" y="304"/>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3" name="Google Shape;1753;p71"/>
            <p:cNvSpPr/>
            <p:nvPr/>
          </p:nvSpPr>
          <p:spPr>
            <a:xfrm>
              <a:off x="597550" y="1839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4" name="Google Shape;1754;p71"/>
            <p:cNvSpPr/>
            <p:nvPr/>
          </p:nvSpPr>
          <p:spPr>
            <a:xfrm>
              <a:off x="597550" y="1726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5" name="Google Shape;1755;p71"/>
            <p:cNvSpPr/>
            <p:nvPr/>
          </p:nvSpPr>
          <p:spPr>
            <a:xfrm>
              <a:off x="597550" y="16131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6" name="Google Shape;1756;p71"/>
            <p:cNvSpPr/>
            <p:nvPr/>
          </p:nvSpPr>
          <p:spPr>
            <a:xfrm>
              <a:off x="597550" y="1499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7" name="Google Shape;1757;p71"/>
            <p:cNvSpPr/>
            <p:nvPr/>
          </p:nvSpPr>
          <p:spPr>
            <a:xfrm>
              <a:off x="597550" y="1387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8" name="Google Shape;1758;p71"/>
            <p:cNvSpPr/>
            <p:nvPr/>
          </p:nvSpPr>
          <p:spPr>
            <a:xfrm>
              <a:off x="597550" y="1274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9" name="Google Shape;1759;p71"/>
            <p:cNvSpPr/>
            <p:nvPr/>
          </p:nvSpPr>
          <p:spPr>
            <a:xfrm>
              <a:off x="597550" y="11610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0" name="Google Shape;1760;p71"/>
            <p:cNvSpPr/>
            <p:nvPr/>
          </p:nvSpPr>
          <p:spPr>
            <a:xfrm>
              <a:off x="597550" y="1047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1" name="Google Shape;1761;p71"/>
            <p:cNvSpPr/>
            <p:nvPr/>
          </p:nvSpPr>
          <p:spPr>
            <a:xfrm>
              <a:off x="597550" y="934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2" name="Google Shape;1762;p71"/>
            <p:cNvSpPr/>
            <p:nvPr/>
          </p:nvSpPr>
          <p:spPr>
            <a:xfrm>
              <a:off x="597550" y="821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3" name="Google Shape;1763;p71"/>
            <p:cNvSpPr/>
            <p:nvPr/>
          </p:nvSpPr>
          <p:spPr>
            <a:xfrm>
              <a:off x="597550" y="708125"/>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764" name="Google Shape;1764;p71"/>
          <p:cNvSpPr txBox="1">
            <a:spLocks noGrp="1"/>
          </p:cNvSpPr>
          <p:nvPr>
            <p:ph type="title"/>
          </p:nvPr>
        </p:nvSpPr>
        <p:spPr>
          <a:xfrm>
            <a:off x="713100" y="539400"/>
            <a:ext cx="7717800" cy="572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200"/>
              <a:buNone/>
              <a:defRPr/>
            </a:lvl1pPr>
            <a:lvl2pPr lvl="1" algn="l">
              <a:lnSpc>
                <a:spcPct val="100000"/>
              </a:lnSpc>
              <a:spcBef>
                <a:spcPts val="0"/>
              </a:spcBef>
              <a:spcAft>
                <a:spcPts val="0"/>
              </a:spcAft>
              <a:buSzPts val="3200"/>
              <a:buNone/>
              <a:defRPr/>
            </a:lvl2pPr>
            <a:lvl3pPr lvl="2" algn="l">
              <a:lnSpc>
                <a:spcPct val="100000"/>
              </a:lnSpc>
              <a:spcBef>
                <a:spcPts val="0"/>
              </a:spcBef>
              <a:spcAft>
                <a:spcPts val="0"/>
              </a:spcAft>
              <a:buSzPts val="3200"/>
              <a:buNone/>
              <a:defRPr/>
            </a:lvl3pPr>
            <a:lvl4pPr lvl="3" algn="l">
              <a:lnSpc>
                <a:spcPct val="100000"/>
              </a:lnSpc>
              <a:spcBef>
                <a:spcPts val="0"/>
              </a:spcBef>
              <a:spcAft>
                <a:spcPts val="0"/>
              </a:spcAft>
              <a:buSzPts val="3200"/>
              <a:buNone/>
              <a:defRPr/>
            </a:lvl4pPr>
            <a:lvl5pPr lvl="4" algn="l">
              <a:lnSpc>
                <a:spcPct val="100000"/>
              </a:lnSpc>
              <a:spcBef>
                <a:spcPts val="0"/>
              </a:spcBef>
              <a:spcAft>
                <a:spcPts val="0"/>
              </a:spcAft>
              <a:buSzPts val="3200"/>
              <a:buNone/>
              <a:defRPr/>
            </a:lvl5pPr>
            <a:lvl6pPr lvl="5" algn="l">
              <a:lnSpc>
                <a:spcPct val="100000"/>
              </a:lnSpc>
              <a:spcBef>
                <a:spcPts val="0"/>
              </a:spcBef>
              <a:spcAft>
                <a:spcPts val="0"/>
              </a:spcAft>
              <a:buSzPts val="3200"/>
              <a:buNone/>
              <a:defRPr/>
            </a:lvl6pPr>
            <a:lvl7pPr lvl="6" algn="l">
              <a:lnSpc>
                <a:spcPct val="100000"/>
              </a:lnSpc>
              <a:spcBef>
                <a:spcPts val="0"/>
              </a:spcBef>
              <a:spcAft>
                <a:spcPts val="0"/>
              </a:spcAft>
              <a:buSzPts val="3200"/>
              <a:buNone/>
              <a:defRPr/>
            </a:lvl7pPr>
            <a:lvl8pPr lvl="7" algn="l">
              <a:lnSpc>
                <a:spcPct val="100000"/>
              </a:lnSpc>
              <a:spcBef>
                <a:spcPts val="0"/>
              </a:spcBef>
              <a:spcAft>
                <a:spcPts val="0"/>
              </a:spcAft>
              <a:buSzPts val="3200"/>
              <a:buNone/>
              <a:defRPr/>
            </a:lvl8pPr>
            <a:lvl9pPr lvl="8" algn="l">
              <a:lnSpc>
                <a:spcPct val="100000"/>
              </a:lnSpc>
              <a:spcBef>
                <a:spcPts val="0"/>
              </a:spcBef>
              <a:spcAft>
                <a:spcPts val="0"/>
              </a:spcAft>
              <a:buSzPts val="3200"/>
              <a:buNone/>
              <a:defRPr/>
            </a:lvl9pPr>
          </a:lstStyle>
          <a:p>
            <a:endParaRPr/>
          </a:p>
        </p:txBody>
      </p:sp>
      <p:sp>
        <p:nvSpPr>
          <p:cNvPr id="1765" name="Google Shape;1765;p71"/>
          <p:cNvSpPr txBox="1">
            <a:spLocks noGrp="1"/>
          </p:cNvSpPr>
          <p:nvPr>
            <p:ph type="title" idx="2"/>
          </p:nvPr>
        </p:nvSpPr>
        <p:spPr>
          <a:xfrm>
            <a:off x="841275" y="2611096"/>
            <a:ext cx="2040600" cy="2742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000"/>
              <a:buNone/>
              <a:defRPr sz="1800"/>
            </a:lvl1pPr>
            <a:lvl2pPr lvl="1" algn="ctr">
              <a:lnSpc>
                <a:spcPct val="100000"/>
              </a:lnSpc>
              <a:spcBef>
                <a:spcPts val="0"/>
              </a:spcBef>
              <a:spcAft>
                <a:spcPts val="0"/>
              </a:spcAft>
              <a:buSzPts val="2000"/>
              <a:buNone/>
              <a:defRPr sz="2000"/>
            </a:lvl2pPr>
            <a:lvl3pPr lvl="2" algn="ctr">
              <a:lnSpc>
                <a:spcPct val="100000"/>
              </a:lnSpc>
              <a:spcBef>
                <a:spcPts val="0"/>
              </a:spcBef>
              <a:spcAft>
                <a:spcPts val="0"/>
              </a:spcAft>
              <a:buSzPts val="2000"/>
              <a:buNone/>
              <a:defRPr sz="2000"/>
            </a:lvl3pPr>
            <a:lvl4pPr lvl="3" algn="ctr">
              <a:lnSpc>
                <a:spcPct val="100000"/>
              </a:lnSpc>
              <a:spcBef>
                <a:spcPts val="0"/>
              </a:spcBef>
              <a:spcAft>
                <a:spcPts val="0"/>
              </a:spcAft>
              <a:buSzPts val="2000"/>
              <a:buNone/>
              <a:defRPr sz="2000"/>
            </a:lvl4pPr>
            <a:lvl5pPr lvl="4" algn="ctr">
              <a:lnSpc>
                <a:spcPct val="100000"/>
              </a:lnSpc>
              <a:spcBef>
                <a:spcPts val="0"/>
              </a:spcBef>
              <a:spcAft>
                <a:spcPts val="0"/>
              </a:spcAft>
              <a:buSzPts val="2000"/>
              <a:buNone/>
              <a:defRPr sz="2000"/>
            </a:lvl5pPr>
            <a:lvl6pPr lvl="5" algn="ctr">
              <a:lnSpc>
                <a:spcPct val="100000"/>
              </a:lnSpc>
              <a:spcBef>
                <a:spcPts val="0"/>
              </a:spcBef>
              <a:spcAft>
                <a:spcPts val="0"/>
              </a:spcAft>
              <a:buSzPts val="2000"/>
              <a:buNone/>
              <a:defRPr sz="2000"/>
            </a:lvl6pPr>
            <a:lvl7pPr lvl="6" algn="ctr">
              <a:lnSpc>
                <a:spcPct val="100000"/>
              </a:lnSpc>
              <a:spcBef>
                <a:spcPts val="0"/>
              </a:spcBef>
              <a:spcAft>
                <a:spcPts val="0"/>
              </a:spcAft>
              <a:buSzPts val="2000"/>
              <a:buNone/>
              <a:defRPr sz="2000"/>
            </a:lvl7pPr>
            <a:lvl8pPr lvl="7" algn="ctr">
              <a:lnSpc>
                <a:spcPct val="100000"/>
              </a:lnSpc>
              <a:spcBef>
                <a:spcPts val="0"/>
              </a:spcBef>
              <a:spcAft>
                <a:spcPts val="0"/>
              </a:spcAft>
              <a:buSzPts val="2000"/>
              <a:buNone/>
              <a:defRPr sz="2000"/>
            </a:lvl8pPr>
            <a:lvl9pPr lvl="8" algn="ctr">
              <a:lnSpc>
                <a:spcPct val="100000"/>
              </a:lnSpc>
              <a:spcBef>
                <a:spcPts val="0"/>
              </a:spcBef>
              <a:spcAft>
                <a:spcPts val="0"/>
              </a:spcAft>
              <a:buSzPts val="2000"/>
              <a:buNone/>
              <a:defRPr sz="2000"/>
            </a:lvl9pPr>
          </a:lstStyle>
          <a:p>
            <a:endParaRPr/>
          </a:p>
        </p:txBody>
      </p:sp>
      <p:sp>
        <p:nvSpPr>
          <p:cNvPr id="1766" name="Google Shape;1766;p71"/>
          <p:cNvSpPr txBox="1">
            <a:spLocks noGrp="1"/>
          </p:cNvSpPr>
          <p:nvPr>
            <p:ph type="subTitle" idx="1"/>
          </p:nvPr>
        </p:nvSpPr>
        <p:spPr>
          <a:xfrm>
            <a:off x="841275" y="3019695"/>
            <a:ext cx="2040600" cy="484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767" name="Google Shape;1767;p71"/>
          <p:cNvSpPr txBox="1">
            <a:spLocks noGrp="1"/>
          </p:cNvSpPr>
          <p:nvPr>
            <p:ph type="title" idx="3"/>
          </p:nvPr>
        </p:nvSpPr>
        <p:spPr>
          <a:xfrm>
            <a:off x="744825" y="1668255"/>
            <a:ext cx="2233500" cy="788700"/>
          </a:xfrm>
          <a:prstGeom prst="rect">
            <a:avLst/>
          </a:prstGeom>
          <a:noFill/>
          <a:ln>
            <a:noFill/>
          </a:ln>
          <a:effectLst>
            <a:outerShdw blurRad="142875" algn="bl" rotWithShape="0">
              <a:schemeClr val="accent2">
                <a:alpha val="40000"/>
              </a:schemeClr>
            </a:outerShdw>
          </a:effectLst>
        </p:spPr>
        <p:txBody>
          <a:bodyPr spcFirstLastPara="1" wrap="square" lIns="91425" tIns="91425" rIns="91425" bIns="91425" anchor="ctr" anchorCtr="0">
            <a:noAutofit/>
          </a:bodyPr>
          <a:lstStyle>
            <a:lvl1pPr lvl="0" algn="ctr">
              <a:lnSpc>
                <a:spcPct val="100000"/>
              </a:lnSpc>
              <a:spcBef>
                <a:spcPts val="0"/>
              </a:spcBef>
              <a:spcAft>
                <a:spcPts val="0"/>
              </a:spcAft>
              <a:buSzPts val="3000"/>
              <a:buNone/>
              <a:defRPr sz="5500">
                <a:solidFill>
                  <a:schemeClr val="accent2"/>
                </a:solidFill>
              </a:defRPr>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a:endParaRPr/>
          </a:p>
        </p:txBody>
      </p:sp>
      <p:sp>
        <p:nvSpPr>
          <p:cNvPr id="1768" name="Google Shape;1768;p71"/>
          <p:cNvSpPr txBox="1">
            <a:spLocks noGrp="1"/>
          </p:cNvSpPr>
          <p:nvPr>
            <p:ph type="title" idx="4"/>
          </p:nvPr>
        </p:nvSpPr>
        <p:spPr>
          <a:xfrm>
            <a:off x="3551593" y="2972975"/>
            <a:ext cx="2040600" cy="2742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000"/>
              <a:buNone/>
              <a:defRPr sz="1800"/>
            </a:lvl1pPr>
            <a:lvl2pPr lvl="1" algn="ctr">
              <a:lnSpc>
                <a:spcPct val="100000"/>
              </a:lnSpc>
              <a:spcBef>
                <a:spcPts val="0"/>
              </a:spcBef>
              <a:spcAft>
                <a:spcPts val="0"/>
              </a:spcAft>
              <a:buSzPts val="2000"/>
              <a:buNone/>
              <a:defRPr sz="2000"/>
            </a:lvl2pPr>
            <a:lvl3pPr lvl="2" algn="ctr">
              <a:lnSpc>
                <a:spcPct val="100000"/>
              </a:lnSpc>
              <a:spcBef>
                <a:spcPts val="0"/>
              </a:spcBef>
              <a:spcAft>
                <a:spcPts val="0"/>
              </a:spcAft>
              <a:buSzPts val="2000"/>
              <a:buNone/>
              <a:defRPr sz="2000"/>
            </a:lvl3pPr>
            <a:lvl4pPr lvl="3" algn="ctr">
              <a:lnSpc>
                <a:spcPct val="100000"/>
              </a:lnSpc>
              <a:spcBef>
                <a:spcPts val="0"/>
              </a:spcBef>
              <a:spcAft>
                <a:spcPts val="0"/>
              </a:spcAft>
              <a:buSzPts val="2000"/>
              <a:buNone/>
              <a:defRPr sz="2000"/>
            </a:lvl4pPr>
            <a:lvl5pPr lvl="4" algn="ctr">
              <a:lnSpc>
                <a:spcPct val="100000"/>
              </a:lnSpc>
              <a:spcBef>
                <a:spcPts val="0"/>
              </a:spcBef>
              <a:spcAft>
                <a:spcPts val="0"/>
              </a:spcAft>
              <a:buSzPts val="2000"/>
              <a:buNone/>
              <a:defRPr sz="2000"/>
            </a:lvl5pPr>
            <a:lvl6pPr lvl="5" algn="ctr">
              <a:lnSpc>
                <a:spcPct val="100000"/>
              </a:lnSpc>
              <a:spcBef>
                <a:spcPts val="0"/>
              </a:spcBef>
              <a:spcAft>
                <a:spcPts val="0"/>
              </a:spcAft>
              <a:buSzPts val="2000"/>
              <a:buNone/>
              <a:defRPr sz="2000"/>
            </a:lvl6pPr>
            <a:lvl7pPr lvl="6" algn="ctr">
              <a:lnSpc>
                <a:spcPct val="100000"/>
              </a:lnSpc>
              <a:spcBef>
                <a:spcPts val="0"/>
              </a:spcBef>
              <a:spcAft>
                <a:spcPts val="0"/>
              </a:spcAft>
              <a:buSzPts val="2000"/>
              <a:buNone/>
              <a:defRPr sz="2000"/>
            </a:lvl7pPr>
            <a:lvl8pPr lvl="7" algn="ctr">
              <a:lnSpc>
                <a:spcPct val="100000"/>
              </a:lnSpc>
              <a:spcBef>
                <a:spcPts val="0"/>
              </a:spcBef>
              <a:spcAft>
                <a:spcPts val="0"/>
              </a:spcAft>
              <a:buSzPts val="2000"/>
              <a:buNone/>
              <a:defRPr sz="2000"/>
            </a:lvl8pPr>
            <a:lvl9pPr lvl="8" algn="ctr">
              <a:lnSpc>
                <a:spcPct val="100000"/>
              </a:lnSpc>
              <a:spcBef>
                <a:spcPts val="0"/>
              </a:spcBef>
              <a:spcAft>
                <a:spcPts val="0"/>
              </a:spcAft>
              <a:buSzPts val="2000"/>
              <a:buNone/>
              <a:defRPr sz="2000"/>
            </a:lvl9pPr>
          </a:lstStyle>
          <a:p>
            <a:endParaRPr/>
          </a:p>
        </p:txBody>
      </p:sp>
      <p:sp>
        <p:nvSpPr>
          <p:cNvPr id="1769" name="Google Shape;1769;p71"/>
          <p:cNvSpPr txBox="1">
            <a:spLocks noGrp="1"/>
          </p:cNvSpPr>
          <p:nvPr>
            <p:ph type="subTitle" idx="5"/>
          </p:nvPr>
        </p:nvSpPr>
        <p:spPr>
          <a:xfrm>
            <a:off x="3551593" y="3381574"/>
            <a:ext cx="2040600" cy="484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770" name="Google Shape;1770;p71"/>
          <p:cNvSpPr txBox="1">
            <a:spLocks noGrp="1"/>
          </p:cNvSpPr>
          <p:nvPr>
            <p:ph type="title" idx="6"/>
          </p:nvPr>
        </p:nvSpPr>
        <p:spPr>
          <a:xfrm>
            <a:off x="3455143" y="2030134"/>
            <a:ext cx="2233500" cy="788700"/>
          </a:xfrm>
          <a:prstGeom prst="rect">
            <a:avLst/>
          </a:prstGeom>
          <a:noFill/>
          <a:ln>
            <a:noFill/>
          </a:ln>
          <a:effectLst>
            <a:outerShdw blurRad="142875" algn="bl" rotWithShape="0">
              <a:schemeClr val="accent2">
                <a:alpha val="40000"/>
              </a:schemeClr>
            </a:outerShdw>
          </a:effectLst>
        </p:spPr>
        <p:txBody>
          <a:bodyPr spcFirstLastPara="1" wrap="square" lIns="91425" tIns="91425" rIns="91425" bIns="91425" anchor="ctr" anchorCtr="0">
            <a:noAutofit/>
          </a:bodyPr>
          <a:lstStyle>
            <a:lvl1pPr lvl="0" algn="ctr">
              <a:lnSpc>
                <a:spcPct val="100000"/>
              </a:lnSpc>
              <a:spcBef>
                <a:spcPts val="0"/>
              </a:spcBef>
              <a:spcAft>
                <a:spcPts val="0"/>
              </a:spcAft>
              <a:buSzPts val="3000"/>
              <a:buNone/>
              <a:defRPr sz="5500">
                <a:solidFill>
                  <a:schemeClr val="accent2"/>
                </a:solidFill>
              </a:defRPr>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a:endParaRPr/>
          </a:p>
        </p:txBody>
      </p:sp>
      <p:sp>
        <p:nvSpPr>
          <p:cNvPr id="1771" name="Google Shape;1771;p71"/>
          <p:cNvSpPr txBox="1">
            <a:spLocks noGrp="1"/>
          </p:cNvSpPr>
          <p:nvPr>
            <p:ph type="title" idx="7"/>
          </p:nvPr>
        </p:nvSpPr>
        <p:spPr>
          <a:xfrm>
            <a:off x="6261925" y="2611096"/>
            <a:ext cx="2040600" cy="2742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000"/>
              <a:buNone/>
              <a:defRPr sz="1800"/>
            </a:lvl1pPr>
            <a:lvl2pPr lvl="1" algn="ctr">
              <a:lnSpc>
                <a:spcPct val="100000"/>
              </a:lnSpc>
              <a:spcBef>
                <a:spcPts val="0"/>
              </a:spcBef>
              <a:spcAft>
                <a:spcPts val="0"/>
              </a:spcAft>
              <a:buSzPts val="2000"/>
              <a:buNone/>
              <a:defRPr sz="2000"/>
            </a:lvl2pPr>
            <a:lvl3pPr lvl="2" algn="ctr">
              <a:lnSpc>
                <a:spcPct val="100000"/>
              </a:lnSpc>
              <a:spcBef>
                <a:spcPts val="0"/>
              </a:spcBef>
              <a:spcAft>
                <a:spcPts val="0"/>
              </a:spcAft>
              <a:buSzPts val="2000"/>
              <a:buNone/>
              <a:defRPr sz="2000"/>
            </a:lvl3pPr>
            <a:lvl4pPr lvl="3" algn="ctr">
              <a:lnSpc>
                <a:spcPct val="100000"/>
              </a:lnSpc>
              <a:spcBef>
                <a:spcPts val="0"/>
              </a:spcBef>
              <a:spcAft>
                <a:spcPts val="0"/>
              </a:spcAft>
              <a:buSzPts val="2000"/>
              <a:buNone/>
              <a:defRPr sz="2000"/>
            </a:lvl4pPr>
            <a:lvl5pPr lvl="4" algn="ctr">
              <a:lnSpc>
                <a:spcPct val="100000"/>
              </a:lnSpc>
              <a:spcBef>
                <a:spcPts val="0"/>
              </a:spcBef>
              <a:spcAft>
                <a:spcPts val="0"/>
              </a:spcAft>
              <a:buSzPts val="2000"/>
              <a:buNone/>
              <a:defRPr sz="2000"/>
            </a:lvl5pPr>
            <a:lvl6pPr lvl="5" algn="ctr">
              <a:lnSpc>
                <a:spcPct val="100000"/>
              </a:lnSpc>
              <a:spcBef>
                <a:spcPts val="0"/>
              </a:spcBef>
              <a:spcAft>
                <a:spcPts val="0"/>
              </a:spcAft>
              <a:buSzPts val="2000"/>
              <a:buNone/>
              <a:defRPr sz="2000"/>
            </a:lvl6pPr>
            <a:lvl7pPr lvl="6" algn="ctr">
              <a:lnSpc>
                <a:spcPct val="100000"/>
              </a:lnSpc>
              <a:spcBef>
                <a:spcPts val="0"/>
              </a:spcBef>
              <a:spcAft>
                <a:spcPts val="0"/>
              </a:spcAft>
              <a:buSzPts val="2000"/>
              <a:buNone/>
              <a:defRPr sz="2000"/>
            </a:lvl7pPr>
            <a:lvl8pPr lvl="7" algn="ctr">
              <a:lnSpc>
                <a:spcPct val="100000"/>
              </a:lnSpc>
              <a:spcBef>
                <a:spcPts val="0"/>
              </a:spcBef>
              <a:spcAft>
                <a:spcPts val="0"/>
              </a:spcAft>
              <a:buSzPts val="2000"/>
              <a:buNone/>
              <a:defRPr sz="2000"/>
            </a:lvl8pPr>
            <a:lvl9pPr lvl="8" algn="ctr">
              <a:lnSpc>
                <a:spcPct val="100000"/>
              </a:lnSpc>
              <a:spcBef>
                <a:spcPts val="0"/>
              </a:spcBef>
              <a:spcAft>
                <a:spcPts val="0"/>
              </a:spcAft>
              <a:buSzPts val="2000"/>
              <a:buNone/>
              <a:defRPr sz="2000"/>
            </a:lvl9pPr>
          </a:lstStyle>
          <a:p>
            <a:endParaRPr/>
          </a:p>
        </p:txBody>
      </p:sp>
      <p:sp>
        <p:nvSpPr>
          <p:cNvPr id="1772" name="Google Shape;1772;p71"/>
          <p:cNvSpPr txBox="1">
            <a:spLocks noGrp="1"/>
          </p:cNvSpPr>
          <p:nvPr>
            <p:ph type="subTitle" idx="8"/>
          </p:nvPr>
        </p:nvSpPr>
        <p:spPr>
          <a:xfrm>
            <a:off x="6261925" y="3019695"/>
            <a:ext cx="2040600" cy="484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773" name="Google Shape;1773;p71"/>
          <p:cNvSpPr txBox="1">
            <a:spLocks noGrp="1"/>
          </p:cNvSpPr>
          <p:nvPr>
            <p:ph type="title" idx="9"/>
          </p:nvPr>
        </p:nvSpPr>
        <p:spPr>
          <a:xfrm>
            <a:off x="6165475" y="1668255"/>
            <a:ext cx="2233500" cy="788700"/>
          </a:xfrm>
          <a:prstGeom prst="rect">
            <a:avLst/>
          </a:prstGeom>
          <a:noFill/>
          <a:ln>
            <a:noFill/>
          </a:ln>
          <a:effectLst>
            <a:outerShdw blurRad="142875" algn="bl" rotWithShape="0">
              <a:schemeClr val="accent2">
                <a:alpha val="40000"/>
              </a:schemeClr>
            </a:outerShdw>
          </a:effectLst>
        </p:spPr>
        <p:txBody>
          <a:bodyPr spcFirstLastPara="1" wrap="square" lIns="91425" tIns="91425" rIns="91425" bIns="91425" anchor="ctr" anchorCtr="0">
            <a:noAutofit/>
          </a:bodyPr>
          <a:lstStyle>
            <a:lvl1pPr lvl="0" algn="ctr">
              <a:lnSpc>
                <a:spcPct val="100000"/>
              </a:lnSpc>
              <a:spcBef>
                <a:spcPts val="0"/>
              </a:spcBef>
              <a:spcAft>
                <a:spcPts val="0"/>
              </a:spcAft>
              <a:buSzPts val="3000"/>
              <a:buNone/>
              <a:defRPr sz="5500">
                <a:solidFill>
                  <a:schemeClr val="accent2"/>
                </a:solidFill>
              </a:defRPr>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a:endParaRPr/>
          </a:p>
        </p:txBody>
      </p:sp>
      <p:grpSp>
        <p:nvGrpSpPr>
          <p:cNvPr id="1774" name="Google Shape;1774;p71"/>
          <p:cNvGrpSpPr/>
          <p:nvPr/>
        </p:nvGrpSpPr>
        <p:grpSpPr>
          <a:xfrm>
            <a:off x="-11" y="4335989"/>
            <a:ext cx="1284436" cy="586800"/>
            <a:chOff x="-11" y="4335989"/>
            <a:chExt cx="1284436" cy="586800"/>
          </a:xfrm>
        </p:grpSpPr>
        <p:sp>
          <p:nvSpPr>
            <p:cNvPr id="1775" name="Google Shape;1775;p71"/>
            <p:cNvSpPr/>
            <p:nvPr/>
          </p:nvSpPr>
          <p:spPr>
            <a:xfrm rot="-5400000">
              <a:off x="348812" y="3987176"/>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776" name="Google Shape;1776;p71"/>
            <p:cNvGrpSpPr/>
            <p:nvPr/>
          </p:nvGrpSpPr>
          <p:grpSpPr>
            <a:xfrm rot="10800000">
              <a:off x="-11" y="4508353"/>
              <a:ext cx="883262" cy="242091"/>
              <a:chOff x="2300350" y="2601250"/>
              <a:chExt cx="2275275" cy="623625"/>
            </a:xfrm>
          </p:grpSpPr>
          <p:sp>
            <p:nvSpPr>
              <p:cNvPr id="1777" name="Google Shape;1777;p71"/>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8" name="Google Shape;1778;p71"/>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9" name="Google Shape;1779;p71"/>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0" name="Google Shape;1780;p71"/>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1" name="Google Shape;1781;p71"/>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2" name="Google Shape;1782;p71"/>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1783" name="Google Shape;1783;p71"/>
          <p:cNvGrpSpPr/>
          <p:nvPr/>
        </p:nvGrpSpPr>
        <p:grpSpPr>
          <a:xfrm>
            <a:off x="1398057" y="-114308"/>
            <a:ext cx="1520982" cy="302065"/>
            <a:chOff x="5642557" y="-150670"/>
            <a:chExt cx="1520982" cy="302065"/>
          </a:xfrm>
        </p:grpSpPr>
        <p:sp>
          <p:nvSpPr>
            <p:cNvPr id="1784" name="Google Shape;1784;p71"/>
            <p:cNvSpPr/>
            <p:nvPr/>
          </p:nvSpPr>
          <p:spPr>
            <a:xfrm>
              <a:off x="5736006" y="-104304"/>
              <a:ext cx="1335611" cy="209364"/>
            </a:xfrm>
            <a:custGeom>
              <a:avLst/>
              <a:gdLst/>
              <a:ahLst/>
              <a:cxnLst/>
              <a:rect l="l" t="t" r="r" b="b"/>
              <a:pathLst>
                <a:path w="42863" h="6719" fill="none" extrusionOk="0">
                  <a:moveTo>
                    <a:pt x="1" y="0"/>
                  </a:moveTo>
                  <a:lnTo>
                    <a:pt x="19064" y="0"/>
                  </a:lnTo>
                  <a:lnTo>
                    <a:pt x="25782" y="6718"/>
                  </a:lnTo>
                  <a:lnTo>
                    <a:pt x="42862" y="6718"/>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5" name="Google Shape;1785;p71"/>
            <p:cNvSpPr/>
            <p:nvPr/>
          </p:nvSpPr>
          <p:spPr>
            <a:xfrm>
              <a:off x="7071586" y="59442"/>
              <a:ext cx="91953" cy="91953"/>
            </a:xfrm>
            <a:custGeom>
              <a:avLst/>
              <a:gdLst/>
              <a:ahLst/>
              <a:cxnLst/>
              <a:rect l="l" t="t" r="r" b="b"/>
              <a:pathLst>
                <a:path w="2951" h="2951" fill="none" extrusionOk="0">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6" name="Google Shape;1786;p71"/>
            <p:cNvSpPr/>
            <p:nvPr/>
          </p:nvSpPr>
          <p:spPr>
            <a:xfrm>
              <a:off x="7095517" y="84152"/>
              <a:ext cx="43281" cy="42533"/>
            </a:xfrm>
            <a:custGeom>
              <a:avLst/>
              <a:gdLst/>
              <a:ahLst/>
              <a:cxnLst/>
              <a:rect l="l" t="t" r="r" b="b"/>
              <a:pathLst>
                <a:path w="1389" h="1365" extrusionOk="0">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7" name="Google Shape;1787;p71"/>
            <p:cNvSpPr/>
            <p:nvPr/>
          </p:nvSpPr>
          <p:spPr>
            <a:xfrm>
              <a:off x="5642557" y="-150670"/>
              <a:ext cx="91953" cy="92732"/>
            </a:xfrm>
            <a:custGeom>
              <a:avLst/>
              <a:gdLst/>
              <a:ahLst/>
              <a:cxnLst/>
              <a:rect l="l" t="t" r="r" b="b"/>
              <a:pathLst>
                <a:path w="2951" h="2976" fill="none" extrusionOk="0">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8" name="Google Shape;1788;p71"/>
            <p:cNvSpPr/>
            <p:nvPr/>
          </p:nvSpPr>
          <p:spPr>
            <a:xfrm>
              <a:off x="5666488" y="-125929"/>
              <a:ext cx="43281" cy="43281"/>
            </a:xfrm>
            <a:custGeom>
              <a:avLst/>
              <a:gdLst/>
              <a:ahLst/>
              <a:cxnLst/>
              <a:rect l="l" t="t" r="r" b="b"/>
              <a:pathLst>
                <a:path w="1389" h="1389" extrusionOk="0">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789" name="Google Shape;1789;p71"/>
          <p:cNvGrpSpPr/>
          <p:nvPr/>
        </p:nvGrpSpPr>
        <p:grpSpPr>
          <a:xfrm rot="5400000">
            <a:off x="85100" y="1523550"/>
            <a:ext cx="98902" cy="553090"/>
            <a:chOff x="4898850" y="4820550"/>
            <a:chExt cx="98902" cy="553090"/>
          </a:xfrm>
        </p:grpSpPr>
        <p:sp>
          <p:nvSpPr>
            <p:cNvPr id="1790" name="Google Shape;1790;p71"/>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1" name="Google Shape;1791;p71"/>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2" name="Google Shape;1792;p71"/>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3" name="Google Shape;1793;p71"/>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4" name="Google Shape;1794;p71"/>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795" name="Google Shape;1795;p71"/>
          <p:cNvSpPr/>
          <p:nvPr/>
        </p:nvSpPr>
        <p:spPr>
          <a:xfrm>
            <a:off x="12" y="-11"/>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6" name="Google Shape;1796;p71"/>
          <p:cNvSpPr/>
          <p:nvPr/>
        </p:nvSpPr>
        <p:spPr>
          <a:xfrm>
            <a:off x="-1281605" y="3790979"/>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7" name="Google Shape;1797;p71"/>
          <p:cNvSpPr/>
          <p:nvPr/>
        </p:nvSpPr>
        <p:spPr>
          <a:xfrm rot="10800000">
            <a:off x="8557211" y="3859075"/>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8" name="Google Shape;1798;p71"/>
          <p:cNvSpPr/>
          <p:nvPr/>
        </p:nvSpPr>
        <p:spPr>
          <a:xfrm rot="5400000">
            <a:off x="8206162" y="-348811"/>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799" name="Google Shape;1799;p71"/>
          <p:cNvGrpSpPr/>
          <p:nvPr/>
        </p:nvGrpSpPr>
        <p:grpSpPr>
          <a:xfrm>
            <a:off x="7812807" y="883512"/>
            <a:ext cx="1520982" cy="302065"/>
            <a:chOff x="5642557" y="-150670"/>
            <a:chExt cx="1520982" cy="302065"/>
          </a:xfrm>
        </p:grpSpPr>
        <p:sp>
          <p:nvSpPr>
            <p:cNvPr id="1800" name="Google Shape;1800;p71"/>
            <p:cNvSpPr/>
            <p:nvPr/>
          </p:nvSpPr>
          <p:spPr>
            <a:xfrm>
              <a:off x="5736006" y="-104304"/>
              <a:ext cx="1335611" cy="209364"/>
            </a:xfrm>
            <a:custGeom>
              <a:avLst/>
              <a:gdLst/>
              <a:ahLst/>
              <a:cxnLst/>
              <a:rect l="l" t="t" r="r" b="b"/>
              <a:pathLst>
                <a:path w="42863" h="6719" fill="none" extrusionOk="0">
                  <a:moveTo>
                    <a:pt x="1" y="0"/>
                  </a:moveTo>
                  <a:lnTo>
                    <a:pt x="19064" y="0"/>
                  </a:lnTo>
                  <a:lnTo>
                    <a:pt x="25782" y="6718"/>
                  </a:lnTo>
                  <a:lnTo>
                    <a:pt x="42862" y="6718"/>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1" name="Google Shape;1801;p71"/>
            <p:cNvSpPr/>
            <p:nvPr/>
          </p:nvSpPr>
          <p:spPr>
            <a:xfrm>
              <a:off x="7071586" y="59442"/>
              <a:ext cx="91953" cy="91953"/>
            </a:xfrm>
            <a:custGeom>
              <a:avLst/>
              <a:gdLst/>
              <a:ahLst/>
              <a:cxnLst/>
              <a:rect l="l" t="t" r="r" b="b"/>
              <a:pathLst>
                <a:path w="2951" h="2951" fill="none" extrusionOk="0">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2" name="Google Shape;1802;p71"/>
            <p:cNvSpPr/>
            <p:nvPr/>
          </p:nvSpPr>
          <p:spPr>
            <a:xfrm>
              <a:off x="7095517" y="84152"/>
              <a:ext cx="43281" cy="42533"/>
            </a:xfrm>
            <a:custGeom>
              <a:avLst/>
              <a:gdLst/>
              <a:ahLst/>
              <a:cxnLst/>
              <a:rect l="l" t="t" r="r" b="b"/>
              <a:pathLst>
                <a:path w="1389" h="1365" extrusionOk="0">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3" name="Google Shape;1803;p71"/>
            <p:cNvSpPr/>
            <p:nvPr/>
          </p:nvSpPr>
          <p:spPr>
            <a:xfrm>
              <a:off x="5642557" y="-150670"/>
              <a:ext cx="91953" cy="92732"/>
            </a:xfrm>
            <a:custGeom>
              <a:avLst/>
              <a:gdLst/>
              <a:ahLst/>
              <a:cxnLst/>
              <a:rect l="l" t="t" r="r" b="b"/>
              <a:pathLst>
                <a:path w="2951" h="2976" fill="none" extrusionOk="0">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4" name="Google Shape;1804;p71"/>
            <p:cNvSpPr/>
            <p:nvPr/>
          </p:nvSpPr>
          <p:spPr>
            <a:xfrm>
              <a:off x="5666488" y="-125929"/>
              <a:ext cx="43281" cy="43281"/>
            </a:xfrm>
            <a:custGeom>
              <a:avLst/>
              <a:gdLst/>
              <a:ahLst/>
              <a:cxnLst/>
              <a:rect l="l" t="t" r="r" b="b"/>
              <a:pathLst>
                <a:path w="1389" h="1389" extrusionOk="0">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805" name="Google Shape;1805;p71"/>
          <p:cNvGrpSpPr/>
          <p:nvPr/>
        </p:nvGrpSpPr>
        <p:grpSpPr>
          <a:xfrm rot="5400000">
            <a:off x="8520259" y="3926674"/>
            <a:ext cx="302065" cy="1520982"/>
            <a:chOff x="-108754" y="2690919"/>
            <a:chExt cx="302065" cy="1520982"/>
          </a:xfrm>
        </p:grpSpPr>
        <p:sp>
          <p:nvSpPr>
            <p:cNvPr id="1806" name="Google Shape;1806;p71"/>
            <p:cNvSpPr/>
            <p:nvPr/>
          </p:nvSpPr>
          <p:spPr>
            <a:xfrm>
              <a:off x="-62388" y="2782841"/>
              <a:ext cx="209364" cy="1335580"/>
            </a:xfrm>
            <a:custGeom>
              <a:avLst/>
              <a:gdLst/>
              <a:ahLst/>
              <a:cxnLst/>
              <a:rect l="l" t="t" r="r" b="b"/>
              <a:pathLst>
                <a:path w="6719" h="42862" fill="none" extrusionOk="0">
                  <a:moveTo>
                    <a:pt x="0" y="42862"/>
                  </a:moveTo>
                  <a:lnTo>
                    <a:pt x="0" y="23799"/>
                  </a:lnTo>
                  <a:lnTo>
                    <a:pt x="6718" y="17056"/>
                  </a:lnTo>
                  <a:lnTo>
                    <a:pt x="6718"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7" name="Google Shape;1807;p71"/>
            <p:cNvSpPr/>
            <p:nvPr/>
          </p:nvSpPr>
          <p:spPr>
            <a:xfrm>
              <a:off x="101358" y="2690919"/>
              <a:ext cx="91953" cy="91953"/>
            </a:xfrm>
            <a:custGeom>
              <a:avLst/>
              <a:gdLst/>
              <a:ahLst/>
              <a:cxnLst/>
              <a:rect l="l" t="t" r="r" b="b"/>
              <a:pathLst>
                <a:path w="2951" h="2951" fill="none" extrusionOk="0">
                  <a:moveTo>
                    <a:pt x="1463" y="1"/>
                  </a:moveTo>
                  <a:cubicBezTo>
                    <a:pt x="2281" y="1"/>
                    <a:pt x="2951" y="645"/>
                    <a:pt x="2951" y="1463"/>
                  </a:cubicBezTo>
                  <a:cubicBezTo>
                    <a:pt x="2951" y="2281"/>
                    <a:pt x="2281" y="2951"/>
                    <a:pt x="1463" y="2951"/>
                  </a:cubicBezTo>
                  <a:cubicBezTo>
                    <a:pt x="645" y="2951"/>
                    <a:pt x="1" y="2281"/>
                    <a:pt x="1" y="1463"/>
                  </a:cubicBezTo>
                  <a:cubicBezTo>
                    <a:pt x="1" y="645"/>
                    <a:pt x="645" y="1"/>
                    <a:pt x="1463" y="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8" name="Google Shape;1808;p71"/>
            <p:cNvSpPr/>
            <p:nvPr/>
          </p:nvSpPr>
          <p:spPr>
            <a:xfrm>
              <a:off x="125320" y="2714881"/>
              <a:ext cx="43281" cy="43281"/>
            </a:xfrm>
            <a:custGeom>
              <a:avLst/>
              <a:gdLst/>
              <a:ahLst/>
              <a:cxnLst/>
              <a:rect l="l" t="t" r="r" b="b"/>
              <a:pathLst>
                <a:path w="1389" h="1389" extrusionOk="0">
                  <a:moveTo>
                    <a:pt x="694" y="0"/>
                  </a:moveTo>
                  <a:cubicBezTo>
                    <a:pt x="322" y="0"/>
                    <a:pt x="0" y="322"/>
                    <a:pt x="0" y="694"/>
                  </a:cubicBezTo>
                  <a:cubicBezTo>
                    <a:pt x="0" y="1091"/>
                    <a:pt x="322" y="1388"/>
                    <a:pt x="694" y="1388"/>
                  </a:cubicBezTo>
                  <a:cubicBezTo>
                    <a:pt x="1091" y="1388"/>
                    <a:pt x="1388" y="1091"/>
                    <a:pt x="1388" y="694"/>
                  </a:cubicBezTo>
                  <a:cubicBezTo>
                    <a:pt x="1388" y="322"/>
                    <a:pt x="1091" y="0"/>
                    <a:pt x="694"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9" name="Google Shape;1809;p71"/>
            <p:cNvSpPr/>
            <p:nvPr/>
          </p:nvSpPr>
          <p:spPr>
            <a:xfrm>
              <a:off x="-108754" y="4119948"/>
              <a:ext cx="91953" cy="91953"/>
            </a:xfrm>
            <a:custGeom>
              <a:avLst/>
              <a:gdLst/>
              <a:ahLst/>
              <a:cxnLst/>
              <a:rect l="l" t="t" r="r" b="b"/>
              <a:pathLst>
                <a:path w="2951" h="2951" fill="none" extrusionOk="0">
                  <a:moveTo>
                    <a:pt x="1488" y="0"/>
                  </a:moveTo>
                  <a:cubicBezTo>
                    <a:pt x="2306" y="0"/>
                    <a:pt x="2951" y="670"/>
                    <a:pt x="2951" y="1463"/>
                  </a:cubicBezTo>
                  <a:cubicBezTo>
                    <a:pt x="2951" y="2281"/>
                    <a:pt x="2306" y="2950"/>
                    <a:pt x="1488" y="2950"/>
                  </a:cubicBezTo>
                  <a:cubicBezTo>
                    <a:pt x="670" y="2950"/>
                    <a:pt x="1" y="2281"/>
                    <a:pt x="1" y="1463"/>
                  </a:cubicBezTo>
                  <a:cubicBezTo>
                    <a:pt x="1" y="670"/>
                    <a:pt x="670" y="0"/>
                    <a:pt x="1488" y="0"/>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0" name="Google Shape;1810;p71"/>
            <p:cNvSpPr/>
            <p:nvPr/>
          </p:nvSpPr>
          <p:spPr>
            <a:xfrm>
              <a:off x="-84013" y="4144658"/>
              <a:ext cx="43281" cy="42533"/>
            </a:xfrm>
            <a:custGeom>
              <a:avLst/>
              <a:gdLst/>
              <a:ahLst/>
              <a:cxnLst/>
              <a:rect l="l" t="t" r="r" b="b"/>
              <a:pathLst>
                <a:path w="1389" h="1365" extrusionOk="0">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four columns">
  <p:cSld name="BLANK_6">
    <p:spTree>
      <p:nvGrpSpPr>
        <p:cNvPr id="1" name="Shape 127"/>
        <p:cNvGrpSpPr/>
        <p:nvPr/>
      </p:nvGrpSpPr>
      <p:grpSpPr>
        <a:xfrm>
          <a:off x="0" y="0"/>
          <a:ext cx="0" cy="0"/>
          <a:chOff x="0" y="0"/>
          <a:chExt cx="0" cy="0"/>
        </a:xfrm>
      </p:grpSpPr>
      <p:grpSp>
        <p:nvGrpSpPr>
          <p:cNvPr id="128" name="Google Shape;128;p54"/>
          <p:cNvGrpSpPr/>
          <p:nvPr/>
        </p:nvGrpSpPr>
        <p:grpSpPr>
          <a:xfrm>
            <a:off x="-24" y="-27"/>
            <a:ext cx="9143711" cy="5143338"/>
            <a:chOff x="597550" y="708125"/>
            <a:chExt cx="6449225" cy="4193850"/>
          </a:xfrm>
        </p:grpSpPr>
        <p:sp>
          <p:nvSpPr>
            <p:cNvPr id="129" name="Google Shape;129;p54"/>
            <p:cNvSpPr/>
            <p:nvPr/>
          </p:nvSpPr>
          <p:spPr>
            <a:xfrm>
              <a:off x="597550" y="4893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 name="Google Shape;130;p54"/>
            <p:cNvSpPr/>
            <p:nvPr/>
          </p:nvSpPr>
          <p:spPr>
            <a:xfrm>
              <a:off x="597550" y="4780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 name="Google Shape;131;p54"/>
            <p:cNvSpPr/>
            <p:nvPr/>
          </p:nvSpPr>
          <p:spPr>
            <a:xfrm>
              <a:off x="597550" y="4667150"/>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 name="Google Shape;132;p54"/>
            <p:cNvSpPr/>
            <p:nvPr/>
          </p:nvSpPr>
          <p:spPr>
            <a:xfrm>
              <a:off x="597550" y="4553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 name="Google Shape;133;p54"/>
            <p:cNvSpPr/>
            <p:nvPr/>
          </p:nvSpPr>
          <p:spPr>
            <a:xfrm>
              <a:off x="597550" y="4441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 name="Google Shape;134;p54"/>
            <p:cNvSpPr/>
            <p:nvPr/>
          </p:nvSpPr>
          <p:spPr>
            <a:xfrm>
              <a:off x="597550" y="4328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 name="Google Shape;135;p54"/>
            <p:cNvSpPr/>
            <p:nvPr/>
          </p:nvSpPr>
          <p:spPr>
            <a:xfrm>
              <a:off x="597550" y="4215025"/>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 name="Google Shape;136;p54"/>
            <p:cNvSpPr/>
            <p:nvPr/>
          </p:nvSpPr>
          <p:spPr>
            <a:xfrm>
              <a:off x="597550" y="4101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 name="Google Shape;137;p54"/>
            <p:cNvSpPr/>
            <p:nvPr/>
          </p:nvSpPr>
          <p:spPr>
            <a:xfrm>
              <a:off x="597550" y="3988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 name="Google Shape;138;p54"/>
            <p:cNvSpPr/>
            <p:nvPr/>
          </p:nvSpPr>
          <p:spPr>
            <a:xfrm>
              <a:off x="597550" y="3875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 name="Google Shape;139;p54"/>
            <p:cNvSpPr/>
            <p:nvPr/>
          </p:nvSpPr>
          <p:spPr>
            <a:xfrm>
              <a:off x="597550" y="37621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 name="Google Shape;140;p54"/>
            <p:cNvSpPr/>
            <p:nvPr/>
          </p:nvSpPr>
          <p:spPr>
            <a:xfrm>
              <a:off x="597550" y="36496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 name="Google Shape;141;p54"/>
            <p:cNvSpPr/>
            <p:nvPr/>
          </p:nvSpPr>
          <p:spPr>
            <a:xfrm>
              <a:off x="597550" y="35364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 name="Google Shape;142;p54"/>
            <p:cNvSpPr/>
            <p:nvPr/>
          </p:nvSpPr>
          <p:spPr>
            <a:xfrm>
              <a:off x="597550" y="3423225"/>
              <a:ext cx="6449225" cy="8375"/>
            </a:xfrm>
            <a:custGeom>
              <a:avLst/>
              <a:gdLst/>
              <a:ahLst/>
              <a:cxnLst/>
              <a:rect l="l" t="t" r="r" b="b"/>
              <a:pathLst>
                <a:path w="257969" h="335" extrusionOk="0">
                  <a:moveTo>
                    <a:pt x="0" y="0"/>
                  </a:moveTo>
                  <a:lnTo>
                    <a:pt x="257969" y="0"/>
                  </a:lnTo>
                  <a:lnTo>
                    <a:pt x="257969" y="334"/>
                  </a:lnTo>
                  <a:lnTo>
                    <a:pt x="0" y="334"/>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 name="Google Shape;143;p54"/>
            <p:cNvSpPr/>
            <p:nvPr/>
          </p:nvSpPr>
          <p:spPr>
            <a:xfrm>
              <a:off x="597550" y="3310000"/>
              <a:ext cx="6449225" cy="8375"/>
            </a:xfrm>
            <a:custGeom>
              <a:avLst/>
              <a:gdLst/>
              <a:ahLst/>
              <a:cxnLst/>
              <a:rect l="l" t="t" r="r" b="b"/>
              <a:pathLst>
                <a:path w="257969" h="335" extrusionOk="0">
                  <a:moveTo>
                    <a:pt x="0" y="0"/>
                  </a:moveTo>
                  <a:lnTo>
                    <a:pt x="257969" y="0"/>
                  </a:lnTo>
                  <a:lnTo>
                    <a:pt x="257969" y="334"/>
                  </a:lnTo>
                  <a:lnTo>
                    <a:pt x="0" y="334"/>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 name="Google Shape;144;p54"/>
            <p:cNvSpPr/>
            <p:nvPr/>
          </p:nvSpPr>
          <p:spPr>
            <a:xfrm>
              <a:off x="597550" y="3196775"/>
              <a:ext cx="6449225" cy="8375"/>
            </a:xfrm>
            <a:custGeom>
              <a:avLst/>
              <a:gdLst/>
              <a:ahLst/>
              <a:cxnLst/>
              <a:rect l="l" t="t" r="r" b="b"/>
              <a:pathLst>
                <a:path w="257969" h="335" extrusionOk="0">
                  <a:moveTo>
                    <a:pt x="0" y="0"/>
                  </a:moveTo>
                  <a:lnTo>
                    <a:pt x="257969" y="0"/>
                  </a:lnTo>
                  <a:lnTo>
                    <a:pt x="257969" y="334"/>
                  </a:lnTo>
                  <a:lnTo>
                    <a:pt x="0" y="334"/>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 name="Google Shape;145;p54"/>
            <p:cNvSpPr/>
            <p:nvPr/>
          </p:nvSpPr>
          <p:spPr>
            <a:xfrm>
              <a:off x="597550" y="30835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 name="Google Shape;146;p54"/>
            <p:cNvSpPr/>
            <p:nvPr/>
          </p:nvSpPr>
          <p:spPr>
            <a:xfrm>
              <a:off x="597550" y="29703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 name="Google Shape;147;p54"/>
            <p:cNvSpPr/>
            <p:nvPr/>
          </p:nvSpPr>
          <p:spPr>
            <a:xfrm>
              <a:off x="597550" y="28578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 name="Google Shape;148;p54"/>
            <p:cNvSpPr/>
            <p:nvPr/>
          </p:nvSpPr>
          <p:spPr>
            <a:xfrm>
              <a:off x="597550" y="27446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 name="Google Shape;149;p54"/>
            <p:cNvSpPr/>
            <p:nvPr/>
          </p:nvSpPr>
          <p:spPr>
            <a:xfrm>
              <a:off x="597550" y="2631400"/>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 name="Google Shape;150;p54"/>
            <p:cNvSpPr/>
            <p:nvPr/>
          </p:nvSpPr>
          <p:spPr>
            <a:xfrm>
              <a:off x="597550" y="2518175"/>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 name="Google Shape;151;p54"/>
            <p:cNvSpPr/>
            <p:nvPr/>
          </p:nvSpPr>
          <p:spPr>
            <a:xfrm>
              <a:off x="597550" y="24049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 name="Google Shape;152;p54"/>
            <p:cNvSpPr/>
            <p:nvPr/>
          </p:nvSpPr>
          <p:spPr>
            <a:xfrm>
              <a:off x="597550" y="22917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 name="Google Shape;153;p54"/>
            <p:cNvSpPr/>
            <p:nvPr/>
          </p:nvSpPr>
          <p:spPr>
            <a:xfrm>
              <a:off x="597550" y="21792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 name="Google Shape;154;p54"/>
            <p:cNvSpPr/>
            <p:nvPr/>
          </p:nvSpPr>
          <p:spPr>
            <a:xfrm>
              <a:off x="597550" y="20660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 name="Google Shape;155;p54"/>
            <p:cNvSpPr/>
            <p:nvPr/>
          </p:nvSpPr>
          <p:spPr>
            <a:xfrm>
              <a:off x="597550" y="1952825"/>
              <a:ext cx="6449225" cy="7625"/>
            </a:xfrm>
            <a:custGeom>
              <a:avLst/>
              <a:gdLst/>
              <a:ahLst/>
              <a:cxnLst/>
              <a:rect l="l" t="t" r="r" b="b"/>
              <a:pathLst>
                <a:path w="257969" h="305" extrusionOk="0">
                  <a:moveTo>
                    <a:pt x="0" y="1"/>
                  </a:moveTo>
                  <a:lnTo>
                    <a:pt x="257969" y="1"/>
                  </a:lnTo>
                  <a:lnTo>
                    <a:pt x="257969" y="304"/>
                  </a:lnTo>
                  <a:lnTo>
                    <a:pt x="0" y="304"/>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 name="Google Shape;156;p54"/>
            <p:cNvSpPr/>
            <p:nvPr/>
          </p:nvSpPr>
          <p:spPr>
            <a:xfrm>
              <a:off x="597550" y="1839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 name="Google Shape;157;p54"/>
            <p:cNvSpPr/>
            <p:nvPr/>
          </p:nvSpPr>
          <p:spPr>
            <a:xfrm>
              <a:off x="597550" y="1726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 name="Google Shape;158;p54"/>
            <p:cNvSpPr/>
            <p:nvPr/>
          </p:nvSpPr>
          <p:spPr>
            <a:xfrm>
              <a:off x="597550" y="16131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 name="Google Shape;159;p54"/>
            <p:cNvSpPr/>
            <p:nvPr/>
          </p:nvSpPr>
          <p:spPr>
            <a:xfrm>
              <a:off x="597550" y="1499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 name="Google Shape;160;p54"/>
            <p:cNvSpPr/>
            <p:nvPr/>
          </p:nvSpPr>
          <p:spPr>
            <a:xfrm>
              <a:off x="597550" y="1387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 name="Google Shape;161;p54"/>
            <p:cNvSpPr/>
            <p:nvPr/>
          </p:nvSpPr>
          <p:spPr>
            <a:xfrm>
              <a:off x="597550" y="1274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 name="Google Shape;162;p54"/>
            <p:cNvSpPr/>
            <p:nvPr/>
          </p:nvSpPr>
          <p:spPr>
            <a:xfrm>
              <a:off x="597550" y="11610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 name="Google Shape;163;p54"/>
            <p:cNvSpPr/>
            <p:nvPr/>
          </p:nvSpPr>
          <p:spPr>
            <a:xfrm>
              <a:off x="597550" y="1047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 name="Google Shape;164;p54"/>
            <p:cNvSpPr/>
            <p:nvPr/>
          </p:nvSpPr>
          <p:spPr>
            <a:xfrm>
              <a:off x="597550" y="934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 name="Google Shape;165;p54"/>
            <p:cNvSpPr/>
            <p:nvPr/>
          </p:nvSpPr>
          <p:spPr>
            <a:xfrm>
              <a:off x="597550" y="821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 name="Google Shape;166;p54"/>
            <p:cNvSpPr/>
            <p:nvPr/>
          </p:nvSpPr>
          <p:spPr>
            <a:xfrm>
              <a:off x="597550" y="708125"/>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67" name="Google Shape;167;p54"/>
          <p:cNvSpPr txBox="1">
            <a:spLocks noGrp="1"/>
          </p:cNvSpPr>
          <p:nvPr>
            <p:ph type="title"/>
          </p:nvPr>
        </p:nvSpPr>
        <p:spPr>
          <a:xfrm>
            <a:off x="2246574" y="1636039"/>
            <a:ext cx="2019300" cy="2739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000"/>
              <a:buNone/>
              <a:defRPr sz="1800"/>
            </a:lvl1pPr>
            <a:lvl2pPr lvl="1" algn="ctr">
              <a:lnSpc>
                <a:spcPct val="100000"/>
              </a:lnSpc>
              <a:spcBef>
                <a:spcPts val="0"/>
              </a:spcBef>
              <a:spcAft>
                <a:spcPts val="0"/>
              </a:spcAft>
              <a:buSzPts val="2000"/>
              <a:buNone/>
              <a:defRPr sz="2000"/>
            </a:lvl2pPr>
            <a:lvl3pPr lvl="2" algn="ctr">
              <a:lnSpc>
                <a:spcPct val="100000"/>
              </a:lnSpc>
              <a:spcBef>
                <a:spcPts val="0"/>
              </a:spcBef>
              <a:spcAft>
                <a:spcPts val="0"/>
              </a:spcAft>
              <a:buSzPts val="2000"/>
              <a:buNone/>
              <a:defRPr sz="2000"/>
            </a:lvl3pPr>
            <a:lvl4pPr lvl="3" algn="ctr">
              <a:lnSpc>
                <a:spcPct val="100000"/>
              </a:lnSpc>
              <a:spcBef>
                <a:spcPts val="0"/>
              </a:spcBef>
              <a:spcAft>
                <a:spcPts val="0"/>
              </a:spcAft>
              <a:buSzPts val="2000"/>
              <a:buNone/>
              <a:defRPr sz="2000"/>
            </a:lvl4pPr>
            <a:lvl5pPr lvl="4" algn="ctr">
              <a:lnSpc>
                <a:spcPct val="100000"/>
              </a:lnSpc>
              <a:spcBef>
                <a:spcPts val="0"/>
              </a:spcBef>
              <a:spcAft>
                <a:spcPts val="0"/>
              </a:spcAft>
              <a:buSzPts val="2000"/>
              <a:buNone/>
              <a:defRPr sz="2000"/>
            </a:lvl5pPr>
            <a:lvl6pPr lvl="5" algn="ctr">
              <a:lnSpc>
                <a:spcPct val="100000"/>
              </a:lnSpc>
              <a:spcBef>
                <a:spcPts val="0"/>
              </a:spcBef>
              <a:spcAft>
                <a:spcPts val="0"/>
              </a:spcAft>
              <a:buSzPts val="2000"/>
              <a:buNone/>
              <a:defRPr sz="2000"/>
            </a:lvl6pPr>
            <a:lvl7pPr lvl="6" algn="ctr">
              <a:lnSpc>
                <a:spcPct val="100000"/>
              </a:lnSpc>
              <a:spcBef>
                <a:spcPts val="0"/>
              </a:spcBef>
              <a:spcAft>
                <a:spcPts val="0"/>
              </a:spcAft>
              <a:buSzPts val="2000"/>
              <a:buNone/>
              <a:defRPr sz="2000"/>
            </a:lvl7pPr>
            <a:lvl8pPr lvl="7" algn="ctr">
              <a:lnSpc>
                <a:spcPct val="100000"/>
              </a:lnSpc>
              <a:spcBef>
                <a:spcPts val="0"/>
              </a:spcBef>
              <a:spcAft>
                <a:spcPts val="0"/>
              </a:spcAft>
              <a:buSzPts val="2000"/>
              <a:buNone/>
              <a:defRPr sz="2000"/>
            </a:lvl8pPr>
            <a:lvl9pPr lvl="8" algn="ctr">
              <a:lnSpc>
                <a:spcPct val="100000"/>
              </a:lnSpc>
              <a:spcBef>
                <a:spcPts val="0"/>
              </a:spcBef>
              <a:spcAft>
                <a:spcPts val="0"/>
              </a:spcAft>
              <a:buSzPts val="2000"/>
              <a:buNone/>
              <a:defRPr sz="2000"/>
            </a:lvl9pPr>
          </a:lstStyle>
          <a:p>
            <a:endParaRPr/>
          </a:p>
        </p:txBody>
      </p:sp>
      <p:sp>
        <p:nvSpPr>
          <p:cNvPr id="168" name="Google Shape;168;p54"/>
          <p:cNvSpPr txBox="1">
            <a:spLocks noGrp="1"/>
          </p:cNvSpPr>
          <p:nvPr>
            <p:ph type="subTitle" idx="1"/>
          </p:nvPr>
        </p:nvSpPr>
        <p:spPr>
          <a:xfrm>
            <a:off x="2123424" y="2032039"/>
            <a:ext cx="2265600" cy="5313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69" name="Google Shape;169;p54"/>
          <p:cNvSpPr txBox="1">
            <a:spLocks noGrp="1"/>
          </p:cNvSpPr>
          <p:nvPr>
            <p:ph type="title" idx="2"/>
          </p:nvPr>
        </p:nvSpPr>
        <p:spPr>
          <a:xfrm>
            <a:off x="6172578" y="1636039"/>
            <a:ext cx="2019300" cy="2739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000"/>
              <a:buNone/>
              <a:defRPr sz="1800"/>
            </a:lvl1pPr>
            <a:lvl2pPr lvl="1" algn="ctr">
              <a:lnSpc>
                <a:spcPct val="100000"/>
              </a:lnSpc>
              <a:spcBef>
                <a:spcPts val="0"/>
              </a:spcBef>
              <a:spcAft>
                <a:spcPts val="0"/>
              </a:spcAft>
              <a:buSzPts val="2000"/>
              <a:buNone/>
              <a:defRPr sz="2000"/>
            </a:lvl2pPr>
            <a:lvl3pPr lvl="2" algn="ctr">
              <a:lnSpc>
                <a:spcPct val="100000"/>
              </a:lnSpc>
              <a:spcBef>
                <a:spcPts val="0"/>
              </a:spcBef>
              <a:spcAft>
                <a:spcPts val="0"/>
              </a:spcAft>
              <a:buSzPts val="2000"/>
              <a:buNone/>
              <a:defRPr sz="2000"/>
            </a:lvl3pPr>
            <a:lvl4pPr lvl="3" algn="ctr">
              <a:lnSpc>
                <a:spcPct val="100000"/>
              </a:lnSpc>
              <a:spcBef>
                <a:spcPts val="0"/>
              </a:spcBef>
              <a:spcAft>
                <a:spcPts val="0"/>
              </a:spcAft>
              <a:buSzPts val="2000"/>
              <a:buNone/>
              <a:defRPr sz="2000"/>
            </a:lvl4pPr>
            <a:lvl5pPr lvl="4" algn="ctr">
              <a:lnSpc>
                <a:spcPct val="100000"/>
              </a:lnSpc>
              <a:spcBef>
                <a:spcPts val="0"/>
              </a:spcBef>
              <a:spcAft>
                <a:spcPts val="0"/>
              </a:spcAft>
              <a:buSzPts val="2000"/>
              <a:buNone/>
              <a:defRPr sz="2000"/>
            </a:lvl5pPr>
            <a:lvl6pPr lvl="5" algn="ctr">
              <a:lnSpc>
                <a:spcPct val="100000"/>
              </a:lnSpc>
              <a:spcBef>
                <a:spcPts val="0"/>
              </a:spcBef>
              <a:spcAft>
                <a:spcPts val="0"/>
              </a:spcAft>
              <a:buSzPts val="2000"/>
              <a:buNone/>
              <a:defRPr sz="2000"/>
            </a:lvl6pPr>
            <a:lvl7pPr lvl="6" algn="ctr">
              <a:lnSpc>
                <a:spcPct val="100000"/>
              </a:lnSpc>
              <a:spcBef>
                <a:spcPts val="0"/>
              </a:spcBef>
              <a:spcAft>
                <a:spcPts val="0"/>
              </a:spcAft>
              <a:buSzPts val="2000"/>
              <a:buNone/>
              <a:defRPr sz="2000"/>
            </a:lvl7pPr>
            <a:lvl8pPr lvl="7" algn="ctr">
              <a:lnSpc>
                <a:spcPct val="100000"/>
              </a:lnSpc>
              <a:spcBef>
                <a:spcPts val="0"/>
              </a:spcBef>
              <a:spcAft>
                <a:spcPts val="0"/>
              </a:spcAft>
              <a:buSzPts val="2000"/>
              <a:buNone/>
              <a:defRPr sz="2000"/>
            </a:lvl8pPr>
            <a:lvl9pPr lvl="8" algn="ctr">
              <a:lnSpc>
                <a:spcPct val="100000"/>
              </a:lnSpc>
              <a:spcBef>
                <a:spcPts val="0"/>
              </a:spcBef>
              <a:spcAft>
                <a:spcPts val="0"/>
              </a:spcAft>
              <a:buSzPts val="2000"/>
              <a:buNone/>
              <a:defRPr sz="2000"/>
            </a:lvl9pPr>
          </a:lstStyle>
          <a:p>
            <a:endParaRPr/>
          </a:p>
        </p:txBody>
      </p:sp>
      <p:sp>
        <p:nvSpPr>
          <p:cNvPr id="170" name="Google Shape;170;p54"/>
          <p:cNvSpPr txBox="1">
            <a:spLocks noGrp="1"/>
          </p:cNvSpPr>
          <p:nvPr>
            <p:ph type="subTitle" idx="3"/>
          </p:nvPr>
        </p:nvSpPr>
        <p:spPr>
          <a:xfrm>
            <a:off x="6049428" y="2032039"/>
            <a:ext cx="2265600" cy="5313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71" name="Google Shape;171;p54"/>
          <p:cNvSpPr txBox="1">
            <a:spLocks noGrp="1"/>
          </p:cNvSpPr>
          <p:nvPr>
            <p:ph type="title" idx="4"/>
          </p:nvPr>
        </p:nvSpPr>
        <p:spPr>
          <a:xfrm>
            <a:off x="2204274" y="3315400"/>
            <a:ext cx="2103900" cy="2739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000"/>
              <a:buNone/>
              <a:defRPr sz="1800"/>
            </a:lvl1pPr>
            <a:lvl2pPr lvl="1" algn="ctr">
              <a:lnSpc>
                <a:spcPct val="100000"/>
              </a:lnSpc>
              <a:spcBef>
                <a:spcPts val="0"/>
              </a:spcBef>
              <a:spcAft>
                <a:spcPts val="0"/>
              </a:spcAft>
              <a:buSzPts val="2000"/>
              <a:buNone/>
              <a:defRPr sz="2000"/>
            </a:lvl2pPr>
            <a:lvl3pPr lvl="2" algn="ctr">
              <a:lnSpc>
                <a:spcPct val="100000"/>
              </a:lnSpc>
              <a:spcBef>
                <a:spcPts val="0"/>
              </a:spcBef>
              <a:spcAft>
                <a:spcPts val="0"/>
              </a:spcAft>
              <a:buSzPts val="2000"/>
              <a:buNone/>
              <a:defRPr sz="2000"/>
            </a:lvl3pPr>
            <a:lvl4pPr lvl="3" algn="ctr">
              <a:lnSpc>
                <a:spcPct val="100000"/>
              </a:lnSpc>
              <a:spcBef>
                <a:spcPts val="0"/>
              </a:spcBef>
              <a:spcAft>
                <a:spcPts val="0"/>
              </a:spcAft>
              <a:buSzPts val="2000"/>
              <a:buNone/>
              <a:defRPr sz="2000"/>
            </a:lvl4pPr>
            <a:lvl5pPr lvl="4" algn="ctr">
              <a:lnSpc>
                <a:spcPct val="100000"/>
              </a:lnSpc>
              <a:spcBef>
                <a:spcPts val="0"/>
              </a:spcBef>
              <a:spcAft>
                <a:spcPts val="0"/>
              </a:spcAft>
              <a:buSzPts val="2000"/>
              <a:buNone/>
              <a:defRPr sz="2000"/>
            </a:lvl5pPr>
            <a:lvl6pPr lvl="5" algn="ctr">
              <a:lnSpc>
                <a:spcPct val="100000"/>
              </a:lnSpc>
              <a:spcBef>
                <a:spcPts val="0"/>
              </a:spcBef>
              <a:spcAft>
                <a:spcPts val="0"/>
              </a:spcAft>
              <a:buSzPts val="2000"/>
              <a:buNone/>
              <a:defRPr sz="2000"/>
            </a:lvl6pPr>
            <a:lvl7pPr lvl="6" algn="ctr">
              <a:lnSpc>
                <a:spcPct val="100000"/>
              </a:lnSpc>
              <a:spcBef>
                <a:spcPts val="0"/>
              </a:spcBef>
              <a:spcAft>
                <a:spcPts val="0"/>
              </a:spcAft>
              <a:buSzPts val="2000"/>
              <a:buNone/>
              <a:defRPr sz="2000"/>
            </a:lvl7pPr>
            <a:lvl8pPr lvl="7" algn="ctr">
              <a:lnSpc>
                <a:spcPct val="100000"/>
              </a:lnSpc>
              <a:spcBef>
                <a:spcPts val="0"/>
              </a:spcBef>
              <a:spcAft>
                <a:spcPts val="0"/>
              </a:spcAft>
              <a:buSzPts val="2000"/>
              <a:buNone/>
              <a:defRPr sz="2000"/>
            </a:lvl8pPr>
            <a:lvl9pPr lvl="8" algn="ctr">
              <a:lnSpc>
                <a:spcPct val="100000"/>
              </a:lnSpc>
              <a:spcBef>
                <a:spcPts val="0"/>
              </a:spcBef>
              <a:spcAft>
                <a:spcPts val="0"/>
              </a:spcAft>
              <a:buSzPts val="2000"/>
              <a:buNone/>
              <a:defRPr sz="2000"/>
            </a:lvl9pPr>
          </a:lstStyle>
          <a:p>
            <a:endParaRPr/>
          </a:p>
        </p:txBody>
      </p:sp>
      <p:sp>
        <p:nvSpPr>
          <p:cNvPr id="172" name="Google Shape;172;p54"/>
          <p:cNvSpPr txBox="1">
            <a:spLocks noGrp="1"/>
          </p:cNvSpPr>
          <p:nvPr>
            <p:ph type="subTitle" idx="5"/>
          </p:nvPr>
        </p:nvSpPr>
        <p:spPr>
          <a:xfrm>
            <a:off x="2123424" y="3711400"/>
            <a:ext cx="2265600" cy="5313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73" name="Google Shape;173;p54"/>
          <p:cNvSpPr txBox="1">
            <a:spLocks noGrp="1"/>
          </p:cNvSpPr>
          <p:nvPr>
            <p:ph type="title" idx="6"/>
          </p:nvPr>
        </p:nvSpPr>
        <p:spPr>
          <a:xfrm>
            <a:off x="6172578" y="3315400"/>
            <a:ext cx="2019300" cy="2739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000"/>
              <a:buNone/>
              <a:defRPr sz="1800"/>
            </a:lvl1pPr>
            <a:lvl2pPr lvl="1" algn="ctr">
              <a:lnSpc>
                <a:spcPct val="100000"/>
              </a:lnSpc>
              <a:spcBef>
                <a:spcPts val="0"/>
              </a:spcBef>
              <a:spcAft>
                <a:spcPts val="0"/>
              </a:spcAft>
              <a:buSzPts val="2000"/>
              <a:buNone/>
              <a:defRPr sz="2000"/>
            </a:lvl2pPr>
            <a:lvl3pPr lvl="2" algn="ctr">
              <a:lnSpc>
                <a:spcPct val="100000"/>
              </a:lnSpc>
              <a:spcBef>
                <a:spcPts val="0"/>
              </a:spcBef>
              <a:spcAft>
                <a:spcPts val="0"/>
              </a:spcAft>
              <a:buSzPts val="2000"/>
              <a:buNone/>
              <a:defRPr sz="2000"/>
            </a:lvl3pPr>
            <a:lvl4pPr lvl="3" algn="ctr">
              <a:lnSpc>
                <a:spcPct val="100000"/>
              </a:lnSpc>
              <a:spcBef>
                <a:spcPts val="0"/>
              </a:spcBef>
              <a:spcAft>
                <a:spcPts val="0"/>
              </a:spcAft>
              <a:buSzPts val="2000"/>
              <a:buNone/>
              <a:defRPr sz="2000"/>
            </a:lvl4pPr>
            <a:lvl5pPr lvl="4" algn="ctr">
              <a:lnSpc>
                <a:spcPct val="100000"/>
              </a:lnSpc>
              <a:spcBef>
                <a:spcPts val="0"/>
              </a:spcBef>
              <a:spcAft>
                <a:spcPts val="0"/>
              </a:spcAft>
              <a:buSzPts val="2000"/>
              <a:buNone/>
              <a:defRPr sz="2000"/>
            </a:lvl5pPr>
            <a:lvl6pPr lvl="5" algn="ctr">
              <a:lnSpc>
                <a:spcPct val="100000"/>
              </a:lnSpc>
              <a:spcBef>
                <a:spcPts val="0"/>
              </a:spcBef>
              <a:spcAft>
                <a:spcPts val="0"/>
              </a:spcAft>
              <a:buSzPts val="2000"/>
              <a:buNone/>
              <a:defRPr sz="2000"/>
            </a:lvl6pPr>
            <a:lvl7pPr lvl="6" algn="ctr">
              <a:lnSpc>
                <a:spcPct val="100000"/>
              </a:lnSpc>
              <a:spcBef>
                <a:spcPts val="0"/>
              </a:spcBef>
              <a:spcAft>
                <a:spcPts val="0"/>
              </a:spcAft>
              <a:buSzPts val="2000"/>
              <a:buNone/>
              <a:defRPr sz="2000"/>
            </a:lvl7pPr>
            <a:lvl8pPr lvl="7" algn="ctr">
              <a:lnSpc>
                <a:spcPct val="100000"/>
              </a:lnSpc>
              <a:spcBef>
                <a:spcPts val="0"/>
              </a:spcBef>
              <a:spcAft>
                <a:spcPts val="0"/>
              </a:spcAft>
              <a:buSzPts val="2000"/>
              <a:buNone/>
              <a:defRPr sz="2000"/>
            </a:lvl8pPr>
            <a:lvl9pPr lvl="8" algn="ctr">
              <a:lnSpc>
                <a:spcPct val="100000"/>
              </a:lnSpc>
              <a:spcBef>
                <a:spcPts val="0"/>
              </a:spcBef>
              <a:spcAft>
                <a:spcPts val="0"/>
              </a:spcAft>
              <a:buSzPts val="2000"/>
              <a:buNone/>
              <a:defRPr sz="2000"/>
            </a:lvl9pPr>
          </a:lstStyle>
          <a:p>
            <a:endParaRPr/>
          </a:p>
        </p:txBody>
      </p:sp>
      <p:sp>
        <p:nvSpPr>
          <p:cNvPr id="174" name="Google Shape;174;p54"/>
          <p:cNvSpPr txBox="1">
            <a:spLocks noGrp="1"/>
          </p:cNvSpPr>
          <p:nvPr>
            <p:ph type="subTitle" idx="7"/>
          </p:nvPr>
        </p:nvSpPr>
        <p:spPr>
          <a:xfrm>
            <a:off x="6049428" y="3711400"/>
            <a:ext cx="2265600" cy="5313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75" name="Google Shape;175;p54"/>
          <p:cNvSpPr/>
          <p:nvPr/>
        </p:nvSpPr>
        <p:spPr>
          <a:xfrm>
            <a:off x="7" y="-99206"/>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76" name="Google Shape;176;p54"/>
          <p:cNvGrpSpPr/>
          <p:nvPr/>
        </p:nvGrpSpPr>
        <p:grpSpPr>
          <a:xfrm>
            <a:off x="-500742" y="161244"/>
            <a:ext cx="1520982" cy="302065"/>
            <a:chOff x="5642557" y="-150670"/>
            <a:chExt cx="1520982" cy="302065"/>
          </a:xfrm>
        </p:grpSpPr>
        <p:sp>
          <p:nvSpPr>
            <p:cNvPr id="177" name="Google Shape;177;p54"/>
            <p:cNvSpPr/>
            <p:nvPr/>
          </p:nvSpPr>
          <p:spPr>
            <a:xfrm>
              <a:off x="5736006" y="-104304"/>
              <a:ext cx="1335611" cy="209364"/>
            </a:xfrm>
            <a:custGeom>
              <a:avLst/>
              <a:gdLst/>
              <a:ahLst/>
              <a:cxnLst/>
              <a:rect l="l" t="t" r="r" b="b"/>
              <a:pathLst>
                <a:path w="42863" h="6719" fill="none" extrusionOk="0">
                  <a:moveTo>
                    <a:pt x="1" y="0"/>
                  </a:moveTo>
                  <a:lnTo>
                    <a:pt x="19064" y="0"/>
                  </a:lnTo>
                  <a:lnTo>
                    <a:pt x="25782" y="6718"/>
                  </a:lnTo>
                  <a:lnTo>
                    <a:pt x="42862" y="6718"/>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 name="Google Shape;178;p54"/>
            <p:cNvSpPr/>
            <p:nvPr/>
          </p:nvSpPr>
          <p:spPr>
            <a:xfrm>
              <a:off x="7071586" y="59442"/>
              <a:ext cx="91953" cy="91953"/>
            </a:xfrm>
            <a:custGeom>
              <a:avLst/>
              <a:gdLst/>
              <a:ahLst/>
              <a:cxnLst/>
              <a:rect l="l" t="t" r="r" b="b"/>
              <a:pathLst>
                <a:path w="2951" h="2951" fill="none" extrusionOk="0">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 name="Google Shape;179;p54"/>
            <p:cNvSpPr/>
            <p:nvPr/>
          </p:nvSpPr>
          <p:spPr>
            <a:xfrm>
              <a:off x="7095517" y="84152"/>
              <a:ext cx="43281" cy="42533"/>
            </a:xfrm>
            <a:custGeom>
              <a:avLst/>
              <a:gdLst/>
              <a:ahLst/>
              <a:cxnLst/>
              <a:rect l="l" t="t" r="r" b="b"/>
              <a:pathLst>
                <a:path w="1389" h="1365" extrusionOk="0">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 name="Google Shape;180;p54"/>
            <p:cNvSpPr/>
            <p:nvPr/>
          </p:nvSpPr>
          <p:spPr>
            <a:xfrm>
              <a:off x="5642557" y="-150670"/>
              <a:ext cx="91953" cy="92732"/>
            </a:xfrm>
            <a:custGeom>
              <a:avLst/>
              <a:gdLst/>
              <a:ahLst/>
              <a:cxnLst/>
              <a:rect l="l" t="t" r="r" b="b"/>
              <a:pathLst>
                <a:path w="2951" h="2976" fill="none" extrusionOk="0">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 name="Google Shape;181;p54"/>
            <p:cNvSpPr/>
            <p:nvPr/>
          </p:nvSpPr>
          <p:spPr>
            <a:xfrm>
              <a:off x="5666488" y="-125929"/>
              <a:ext cx="43281" cy="43281"/>
            </a:xfrm>
            <a:custGeom>
              <a:avLst/>
              <a:gdLst/>
              <a:ahLst/>
              <a:cxnLst/>
              <a:rect l="l" t="t" r="r" b="b"/>
              <a:pathLst>
                <a:path w="1389" h="1389" extrusionOk="0">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82" name="Google Shape;182;p54"/>
          <p:cNvGrpSpPr/>
          <p:nvPr/>
        </p:nvGrpSpPr>
        <p:grpSpPr>
          <a:xfrm rot="5400000">
            <a:off x="85100" y="2002025"/>
            <a:ext cx="98902" cy="553090"/>
            <a:chOff x="4898850" y="4820550"/>
            <a:chExt cx="98902" cy="553090"/>
          </a:xfrm>
        </p:grpSpPr>
        <p:sp>
          <p:nvSpPr>
            <p:cNvPr id="183" name="Google Shape;183;p54"/>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 name="Google Shape;184;p54"/>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 name="Google Shape;185;p54"/>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 name="Google Shape;186;p54"/>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 name="Google Shape;187;p54"/>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88" name="Google Shape;188;p54"/>
          <p:cNvGrpSpPr/>
          <p:nvPr/>
        </p:nvGrpSpPr>
        <p:grpSpPr>
          <a:xfrm flipH="1">
            <a:off x="5072422" y="4999731"/>
            <a:ext cx="1823015" cy="196993"/>
            <a:chOff x="7857346" y="4002005"/>
            <a:chExt cx="1823015" cy="196993"/>
          </a:xfrm>
        </p:grpSpPr>
        <p:sp>
          <p:nvSpPr>
            <p:cNvPr id="189" name="Google Shape;189;p54"/>
            <p:cNvSpPr/>
            <p:nvPr/>
          </p:nvSpPr>
          <p:spPr>
            <a:xfrm>
              <a:off x="7956216" y="4048371"/>
              <a:ext cx="1724145" cy="150627"/>
            </a:xfrm>
            <a:custGeom>
              <a:avLst/>
              <a:gdLst/>
              <a:ahLst/>
              <a:cxnLst/>
              <a:rect l="l" t="t" r="r" b="b"/>
              <a:pathLst>
                <a:path w="55332" h="4834" fill="none" extrusionOk="0">
                  <a:moveTo>
                    <a:pt x="55331" y="4834"/>
                  </a:moveTo>
                  <a:lnTo>
                    <a:pt x="28930" y="4834"/>
                  </a:lnTo>
                  <a:lnTo>
                    <a:pt x="27294" y="3198"/>
                  </a:lnTo>
                  <a:lnTo>
                    <a:pt x="24072" y="0"/>
                  </a:lnTo>
                  <a:lnTo>
                    <a:pt x="1" y="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 name="Google Shape;190;p54"/>
            <p:cNvSpPr/>
            <p:nvPr/>
          </p:nvSpPr>
          <p:spPr>
            <a:xfrm>
              <a:off x="7857346" y="4002005"/>
              <a:ext cx="91953" cy="91953"/>
            </a:xfrm>
            <a:custGeom>
              <a:avLst/>
              <a:gdLst/>
              <a:ahLst/>
              <a:cxnLst/>
              <a:rect l="l" t="t" r="r" b="b"/>
              <a:pathLst>
                <a:path w="2951" h="2951" fill="none" extrusionOk="0">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 name="Google Shape;191;p54"/>
            <p:cNvSpPr/>
            <p:nvPr/>
          </p:nvSpPr>
          <p:spPr>
            <a:xfrm>
              <a:off x="7882087" y="4026715"/>
              <a:ext cx="43281" cy="42533"/>
            </a:xfrm>
            <a:custGeom>
              <a:avLst/>
              <a:gdLst/>
              <a:ahLst/>
              <a:cxnLst/>
              <a:rect l="l" t="t" r="r" b="b"/>
              <a:pathLst>
                <a:path w="1389" h="1365" extrusionOk="0">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92" name="Google Shape;192;p54"/>
          <p:cNvSpPr/>
          <p:nvPr/>
        </p:nvSpPr>
        <p:spPr>
          <a:xfrm rot="-5400000">
            <a:off x="348812" y="4195726"/>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93" name="Google Shape;193;p54"/>
          <p:cNvGrpSpPr/>
          <p:nvPr/>
        </p:nvGrpSpPr>
        <p:grpSpPr>
          <a:xfrm rot="5400000">
            <a:off x="9019112" y="1314150"/>
            <a:ext cx="98902" cy="553090"/>
            <a:chOff x="4898850" y="4820550"/>
            <a:chExt cx="98902" cy="553090"/>
          </a:xfrm>
        </p:grpSpPr>
        <p:sp>
          <p:nvSpPr>
            <p:cNvPr id="194" name="Google Shape;194;p54"/>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 name="Google Shape;195;p54"/>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 name="Google Shape;196;p54"/>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 name="Google Shape;197;p54"/>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 name="Google Shape;198;p54"/>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99" name="Google Shape;199;p54"/>
          <p:cNvSpPr/>
          <p:nvPr/>
        </p:nvSpPr>
        <p:spPr>
          <a:xfrm rot="5400000">
            <a:off x="8206162" y="-348811"/>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00" name="Google Shape;200;p54"/>
          <p:cNvGrpSpPr/>
          <p:nvPr/>
        </p:nvGrpSpPr>
        <p:grpSpPr>
          <a:xfrm>
            <a:off x="5072076" y="284994"/>
            <a:ext cx="1252896" cy="51000"/>
            <a:chOff x="2915381" y="4104819"/>
            <a:chExt cx="1252896" cy="51000"/>
          </a:xfrm>
        </p:grpSpPr>
        <p:sp>
          <p:nvSpPr>
            <p:cNvPr id="201" name="Google Shape;201;p54"/>
            <p:cNvSpPr/>
            <p:nvPr/>
          </p:nvSpPr>
          <p:spPr>
            <a:xfrm>
              <a:off x="2915381"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 name="Google Shape;202;p54"/>
            <p:cNvSpPr/>
            <p:nvPr/>
          </p:nvSpPr>
          <p:spPr>
            <a:xfrm>
              <a:off x="3007850"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 name="Google Shape;203;p54"/>
            <p:cNvSpPr/>
            <p:nvPr/>
          </p:nvSpPr>
          <p:spPr>
            <a:xfrm>
              <a:off x="3100319"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 name="Google Shape;204;p54"/>
            <p:cNvSpPr/>
            <p:nvPr/>
          </p:nvSpPr>
          <p:spPr>
            <a:xfrm>
              <a:off x="3192788"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 name="Google Shape;205;p54"/>
            <p:cNvSpPr/>
            <p:nvPr/>
          </p:nvSpPr>
          <p:spPr>
            <a:xfrm>
              <a:off x="328525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 name="Google Shape;206;p54"/>
            <p:cNvSpPr/>
            <p:nvPr/>
          </p:nvSpPr>
          <p:spPr>
            <a:xfrm>
              <a:off x="3377726"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 name="Google Shape;207;p54"/>
            <p:cNvSpPr/>
            <p:nvPr/>
          </p:nvSpPr>
          <p:spPr>
            <a:xfrm>
              <a:off x="3470195"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8" name="Google Shape;208;p54"/>
            <p:cNvSpPr/>
            <p:nvPr/>
          </p:nvSpPr>
          <p:spPr>
            <a:xfrm>
              <a:off x="3562664"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9" name="Google Shape;209;p54"/>
            <p:cNvSpPr/>
            <p:nvPr/>
          </p:nvSpPr>
          <p:spPr>
            <a:xfrm>
              <a:off x="3655133"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0" name="Google Shape;210;p54"/>
            <p:cNvSpPr/>
            <p:nvPr/>
          </p:nvSpPr>
          <p:spPr>
            <a:xfrm>
              <a:off x="3747602"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1" name="Google Shape;211;p54"/>
            <p:cNvSpPr/>
            <p:nvPr/>
          </p:nvSpPr>
          <p:spPr>
            <a:xfrm>
              <a:off x="38400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2" name="Google Shape;212;p54"/>
            <p:cNvSpPr/>
            <p:nvPr/>
          </p:nvSpPr>
          <p:spPr>
            <a:xfrm>
              <a:off x="39324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3" name="Google Shape;213;p54"/>
            <p:cNvSpPr/>
            <p:nvPr/>
          </p:nvSpPr>
          <p:spPr>
            <a:xfrm>
              <a:off x="40248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4" name="Google Shape;214;p54"/>
            <p:cNvSpPr/>
            <p:nvPr/>
          </p:nvSpPr>
          <p:spPr>
            <a:xfrm>
              <a:off x="41172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15" name="Google Shape;215;p54"/>
          <p:cNvGrpSpPr/>
          <p:nvPr/>
        </p:nvGrpSpPr>
        <p:grpSpPr>
          <a:xfrm>
            <a:off x="8557211" y="3859075"/>
            <a:ext cx="586800" cy="1523238"/>
            <a:chOff x="8557211" y="3859075"/>
            <a:chExt cx="586800" cy="1523238"/>
          </a:xfrm>
        </p:grpSpPr>
        <p:sp>
          <p:nvSpPr>
            <p:cNvPr id="216" name="Google Shape;216;p54"/>
            <p:cNvSpPr/>
            <p:nvPr/>
          </p:nvSpPr>
          <p:spPr>
            <a:xfrm rot="10800000">
              <a:off x="8557211" y="3859075"/>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17" name="Google Shape;217;p54"/>
            <p:cNvGrpSpPr/>
            <p:nvPr/>
          </p:nvGrpSpPr>
          <p:grpSpPr>
            <a:xfrm rot="5400000">
              <a:off x="8297605" y="4762340"/>
              <a:ext cx="1105976" cy="133969"/>
              <a:chOff x="8183182" y="663852"/>
              <a:chExt cx="1475028" cy="178673"/>
            </a:xfrm>
          </p:grpSpPr>
          <p:grpSp>
            <p:nvGrpSpPr>
              <p:cNvPr id="218" name="Google Shape;218;p54"/>
              <p:cNvGrpSpPr/>
              <p:nvPr/>
            </p:nvGrpSpPr>
            <p:grpSpPr>
              <a:xfrm>
                <a:off x="8183182" y="774425"/>
                <a:ext cx="1178025" cy="68100"/>
                <a:chOff x="2024450" y="204150"/>
                <a:chExt cx="1178025" cy="68100"/>
              </a:xfrm>
            </p:grpSpPr>
            <p:sp>
              <p:nvSpPr>
                <p:cNvPr id="219" name="Google Shape;219;p54"/>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0" name="Google Shape;220;p54"/>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1" name="Google Shape;221;p54"/>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2" name="Google Shape;222;p54"/>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3" name="Google Shape;223;p54"/>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4" name="Google Shape;224;p54"/>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5" name="Google Shape;225;p54"/>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6" name="Google Shape;226;p54"/>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7" name="Google Shape;227;p54"/>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8" name="Google Shape;228;p54"/>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29" name="Google Shape;229;p54"/>
              <p:cNvGrpSpPr/>
              <p:nvPr/>
            </p:nvGrpSpPr>
            <p:grpSpPr>
              <a:xfrm>
                <a:off x="8480185" y="663852"/>
                <a:ext cx="1178025" cy="68100"/>
                <a:chOff x="2024450" y="204150"/>
                <a:chExt cx="1178025" cy="68100"/>
              </a:xfrm>
            </p:grpSpPr>
            <p:sp>
              <p:nvSpPr>
                <p:cNvPr id="230" name="Google Shape;230;p54"/>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1" name="Google Shape;231;p54"/>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2" name="Google Shape;232;p54"/>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3" name="Google Shape;233;p54"/>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4" name="Google Shape;234;p54"/>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5" name="Google Shape;235;p54"/>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6" name="Google Shape;236;p54"/>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7" name="Google Shape;237;p54"/>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8" name="Google Shape;238;p54"/>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9" name="Google Shape;239;p54"/>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sp>
        <p:nvSpPr>
          <p:cNvPr id="240" name="Google Shape;240;p54"/>
          <p:cNvSpPr txBox="1">
            <a:spLocks noGrp="1"/>
          </p:cNvSpPr>
          <p:nvPr>
            <p:ph type="title" idx="8"/>
          </p:nvPr>
        </p:nvSpPr>
        <p:spPr>
          <a:xfrm>
            <a:off x="713100" y="539400"/>
            <a:ext cx="7717800" cy="572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200"/>
              <a:buNone/>
              <a:defRPr/>
            </a:lvl1pPr>
            <a:lvl2pPr lvl="1" algn="ctr">
              <a:lnSpc>
                <a:spcPct val="100000"/>
              </a:lnSpc>
              <a:spcBef>
                <a:spcPts val="0"/>
              </a:spcBef>
              <a:spcAft>
                <a:spcPts val="0"/>
              </a:spcAft>
              <a:buSzPts val="3200"/>
              <a:buNone/>
              <a:defRPr/>
            </a:lvl2pPr>
            <a:lvl3pPr lvl="2" algn="ctr">
              <a:lnSpc>
                <a:spcPct val="100000"/>
              </a:lnSpc>
              <a:spcBef>
                <a:spcPts val="0"/>
              </a:spcBef>
              <a:spcAft>
                <a:spcPts val="0"/>
              </a:spcAft>
              <a:buSzPts val="3200"/>
              <a:buNone/>
              <a:defRPr/>
            </a:lvl3pPr>
            <a:lvl4pPr lvl="3" algn="ctr">
              <a:lnSpc>
                <a:spcPct val="100000"/>
              </a:lnSpc>
              <a:spcBef>
                <a:spcPts val="0"/>
              </a:spcBef>
              <a:spcAft>
                <a:spcPts val="0"/>
              </a:spcAft>
              <a:buSzPts val="3200"/>
              <a:buNone/>
              <a:defRPr/>
            </a:lvl4pPr>
            <a:lvl5pPr lvl="4" algn="ctr">
              <a:lnSpc>
                <a:spcPct val="100000"/>
              </a:lnSpc>
              <a:spcBef>
                <a:spcPts val="0"/>
              </a:spcBef>
              <a:spcAft>
                <a:spcPts val="0"/>
              </a:spcAft>
              <a:buSzPts val="3200"/>
              <a:buNone/>
              <a:defRPr/>
            </a:lvl5pPr>
            <a:lvl6pPr lvl="5" algn="ctr">
              <a:lnSpc>
                <a:spcPct val="100000"/>
              </a:lnSpc>
              <a:spcBef>
                <a:spcPts val="0"/>
              </a:spcBef>
              <a:spcAft>
                <a:spcPts val="0"/>
              </a:spcAft>
              <a:buSzPts val="3200"/>
              <a:buNone/>
              <a:defRPr/>
            </a:lvl6pPr>
            <a:lvl7pPr lvl="6" algn="ctr">
              <a:lnSpc>
                <a:spcPct val="100000"/>
              </a:lnSpc>
              <a:spcBef>
                <a:spcPts val="0"/>
              </a:spcBef>
              <a:spcAft>
                <a:spcPts val="0"/>
              </a:spcAft>
              <a:buSzPts val="3200"/>
              <a:buNone/>
              <a:defRPr/>
            </a:lvl7pPr>
            <a:lvl8pPr lvl="7" algn="ctr">
              <a:lnSpc>
                <a:spcPct val="100000"/>
              </a:lnSpc>
              <a:spcBef>
                <a:spcPts val="0"/>
              </a:spcBef>
              <a:spcAft>
                <a:spcPts val="0"/>
              </a:spcAft>
              <a:buSzPts val="3200"/>
              <a:buNone/>
              <a:defRPr/>
            </a:lvl8pPr>
            <a:lvl9pPr lvl="8" algn="ctr">
              <a:lnSpc>
                <a:spcPct val="100000"/>
              </a:lnSpc>
              <a:spcBef>
                <a:spcPts val="0"/>
              </a:spcBef>
              <a:spcAft>
                <a:spcPts val="0"/>
              </a:spcAft>
              <a:buSzPts val="3200"/>
              <a:buNone/>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811"/>
        <p:cNvGrpSpPr/>
        <p:nvPr/>
      </p:nvGrpSpPr>
      <p:grpSpPr>
        <a:xfrm>
          <a:off x="0" y="0"/>
          <a:ext cx="0" cy="0"/>
          <a:chOff x="0" y="0"/>
          <a:chExt cx="0" cy="0"/>
        </a:xfrm>
      </p:grpSpPr>
      <p:grpSp>
        <p:nvGrpSpPr>
          <p:cNvPr id="1812" name="Google Shape;1812;p72"/>
          <p:cNvGrpSpPr/>
          <p:nvPr/>
        </p:nvGrpSpPr>
        <p:grpSpPr>
          <a:xfrm>
            <a:off x="-24" y="-27"/>
            <a:ext cx="9143711" cy="5143338"/>
            <a:chOff x="597550" y="708125"/>
            <a:chExt cx="6449225" cy="4193850"/>
          </a:xfrm>
        </p:grpSpPr>
        <p:sp>
          <p:nvSpPr>
            <p:cNvPr id="1813" name="Google Shape;1813;p72"/>
            <p:cNvSpPr/>
            <p:nvPr/>
          </p:nvSpPr>
          <p:spPr>
            <a:xfrm>
              <a:off x="597550" y="4893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4" name="Google Shape;1814;p72"/>
            <p:cNvSpPr/>
            <p:nvPr/>
          </p:nvSpPr>
          <p:spPr>
            <a:xfrm>
              <a:off x="597550" y="4780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5" name="Google Shape;1815;p72"/>
            <p:cNvSpPr/>
            <p:nvPr/>
          </p:nvSpPr>
          <p:spPr>
            <a:xfrm>
              <a:off x="597550" y="4667150"/>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6" name="Google Shape;1816;p72"/>
            <p:cNvSpPr/>
            <p:nvPr/>
          </p:nvSpPr>
          <p:spPr>
            <a:xfrm>
              <a:off x="597550" y="4553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7" name="Google Shape;1817;p72"/>
            <p:cNvSpPr/>
            <p:nvPr/>
          </p:nvSpPr>
          <p:spPr>
            <a:xfrm>
              <a:off x="597550" y="4441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8" name="Google Shape;1818;p72"/>
            <p:cNvSpPr/>
            <p:nvPr/>
          </p:nvSpPr>
          <p:spPr>
            <a:xfrm>
              <a:off x="597550" y="4328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9" name="Google Shape;1819;p72"/>
            <p:cNvSpPr/>
            <p:nvPr/>
          </p:nvSpPr>
          <p:spPr>
            <a:xfrm>
              <a:off x="597550" y="4215025"/>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0" name="Google Shape;1820;p72"/>
            <p:cNvSpPr/>
            <p:nvPr/>
          </p:nvSpPr>
          <p:spPr>
            <a:xfrm>
              <a:off x="597550" y="4101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1" name="Google Shape;1821;p72"/>
            <p:cNvSpPr/>
            <p:nvPr/>
          </p:nvSpPr>
          <p:spPr>
            <a:xfrm>
              <a:off x="597550" y="3988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2" name="Google Shape;1822;p72"/>
            <p:cNvSpPr/>
            <p:nvPr/>
          </p:nvSpPr>
          <p:spPr>
            <a:xfrm>
              <a:off x="597550" y="3875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3" name="Google Shape;1823;p72"/>
            <p:cNvSpPr/>
            <p:nvPr/>
          </p:nvSpPr>
          <p:spPr>
            <a:xfrm>
              <a:off x="597550" y="37621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4" name="Google Shape;1824;p72"/>
            <p:cNvSpPr/>
            <p:nvPr/>
          </p:nvSpPr>
          <p:spPr>
            <a:xfrm>
              <a:off x="597550" y="36496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5" name="Google Shape;1825;p72"/>
            <p:cNvSpPr/>
            <p:nvPr/>
          </p:nvSpPr>
          <p:spPr>
            <a:xfrm>
              <a:off x="597550" y="35364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6" name="Google Shape;1826;p72"/>
            <p:cNvSpPr/>
            <p:nvPr/>
          </p:nvSpPr>
          <p:spPr>
            <a:xfrm>
              <a:off x="597550" y="3423225"/>
              <a:ext cx="6449225" cy="8375"/>
            </a:xfrm>
            <a:custGeom>
              <a:avLst/>
              <a:gdLst/>
              <a:ahLst/>
              <a:cxnLst/>
              <a:rect l="l" t="t" r="r" b="b"/>
              <a:pathLst>
                <a:path w="257969" h="335" extrusionOk="0">
                  <a:moveTo>
                    <a:pt x="0" y="0"/>
                  </a:moveTo>
                  <a:lnTo>
                    <a:pt x="257969" y="0"/>
                  </a:lnTo>
                  <a:lnTo>
                    <a:pt x="257969" y="334"/>
                  </a:lnTo>
                  <a:lnTo>
                    <a:pt x="0" y="334"/>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7" name="Google Shape;1827;p72"/>
            <p:cNvSpPr/>
            <p:nvPr/>
          </p:nvSpPr>
          <p:spPr>
            <a:xfrm>
              <a:off x="597550" y="3310000"/>
              <a:ext cx="6449225" cy="8375"/>
            </a:xfrm>
            <a:custGeom>
              <a:avLst/>
              <a:gdLst/>
              <a:ahLst/>
              <a:cxnLst/>
              <a:rect l="l" t="t" r="r" b="b"/>
              <a:pathLst>
                <a:path w="257969" h="335" extrusionOk="0">
                  <a:moveTo>
                    <a:pt x="0" y="0"/>
                  </a:moveTo>
                  <a:lnTo>
                    <a:pt x="257969" y="0"/>
                  </a:lnTo>
                  <a:lnTo>
                    <a:pt x="257969" y="334"/>
                  </a:lnTo>
                  <a:lnTo>
                    <a:pt x="0" y="334"/>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8" name="Google Shape;1828;p72"/>
            <p:cNvSpPr/>
            <p:nvPr/>
          </p:nvSpPr>
          <p:spPr>
            <a:xfrm>
              <a:off x="597550" y="3196775"/>
              <a:ext cx="6449225" cy="8375"/>
            </a:xfrm>
            <a:custGeom>
              <a:avLst/>
              <a:gdLst/>
              <a:ahLst/>
              <a:cxnLst/>
              <a:rect l="l" t="t" r="r" b="b"/>
              <a:pathLst>
                <a:path w="257969" h="335" extrusionOk="0">
                  <a:moveTo>
                    <a:pt x="0" y="0"/>
                  </a:moveTo>
                  <a:lnTo>
                    <a:pt x="257969" y="0"/>
                  </a:lnTo>
                  <a:lnTo>
                    <a:pt x="257969" y="334"/>
                  </a:lnTo>
                  <a:lnTo>
                    <a:pt x="0" y="334"/>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9" name="Google Shape;1829;p72"/>
            <p:cNvSpPr/>
            <p:nvPr/>
          </p:nvSpPr>
          <p:spPr>
            <a:xfrm>
              <a:off x="597550" y="30835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0" name="Google Shape;1830;p72"/>
            <p:cNvSpPr/>
            <p:nvPr/>
          </p:nvSpPr>
          <p:spPr>
            <a:xfrm>
              <a:off x="597550" y="29703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1" name="Google Shape;1831;p72"/>
            <p:cNvSpPr/>
            <p:nvPr/>
          </p:nvSpPr>
          <p:spPr>
            <a:xfrm>
              <a:off x="597550" y="28578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2" name="Google Shape;1832;p72"/>
            <p:cNvSpPr/>
            <p:nvPr/>
          </p:nvSpPr>
          <p:spPr>
            <a:xfrm>
              <a:off x="597550" y="27446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3" name="Google Shape;1833;p72"/>
            <p:cNvSpPr/>
            <p:nvPr/>
          </p:nvSpPr>
          <p:spPr>
            <a:xfrm>
              <a:off x="597550" y="2631400"/>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4" name="Google Shape;1834;p72"/>
            <p:cNvSpPr/>
            <p:nvPr/>
          </p:nvSpPr>
          <p:spPr>
            <a:xfrm>
              <a:off x="597550" y="2518175"/>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5" name="Google Shape;1835;p72"/>
            <p:cNvSpPr/>
            <p:nvPr/>
          </p:nvSpPr>
          <p:spPr>
            <a:xfrm>
              <a:off x="597550" y="24049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6" name="Google Shape;1836;p72"/>
            <p:cNvSpPr/>
            <p:nvPr/>
          </p:nvSpPr>
          <p:spPr>
            <a:xfrm>
              <a:off x="597550" y="22917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7" name="Google Shape;1837;p72"/>
            <p:cNvSpPr/>
            <p:nvPr/>
          </p:nvSpPr>
          <p:spPr>
            <a:xfrm>
              <a:off x="597550" y="21792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8" name="Google Shape;1838;p72"/>
            <p:cNvSpPr/>
            <p:nvPr/>
          </p:nvSpPr>
          <p:spPr>
            <a:xfrm>
              <a:off x="597550" y="20660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9" name="Google Shape;1839;p72"/>
            <p:cNvSpPr/>
            <p:nvPr/>
          </p:nvSpPr>
          <p:spPr>
            <a:xfrm>
              <a:off x="597550" y="1952825"/>
              <a:ext cx="6449225" cy="7625"/>
            </a:xfrm>
            <a:custGeom>
              <a:avLst/>
              <a:gdLst/>
              <a:ahLst/>
              <a:cxnLst/>
              <a:rect l="l" t="t" r="r" b="b"/>
              <a:pathLst>
                <a:path w="257969" h="305" extrusionOk="0">
                  <a:moveTo>
                    <a:pt x="0" y="1"/>
                  </a:moveTo>
                  <a:lnTo>
                    <a:pt x="257969" y="1"/>
                  </a:lnTo>
                  <a:lnTo>
                    <a:pt x="257969" y="304"/>
                  </a:lnTo>
                  <a:lnTo>
                    <a:pt x="0" y="304"/>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0" name="Google Shape;1840;p72"/>
            <p:cNvSpPr/>
            <p:nvPr/>
          </p:nvSpPr>
          <p:spPr>
            <a:xfrm>
              <a:off x="597550" y="1839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1" name="Google Shape;1841;p72"/>
            <p:cNvSpPr/>
            <p:nvPr/>
          </p:nvSpPr>
          <p:spPr>
            <a:xfrm>
              <a:off x="597550" y="1726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2" name="Google Shape;1842;p72"/>
            <p:cNvSpPr/>
            <p:nvPr/>
          </p:nvSpPr>
          <p:spPr>
            <a:xfrm>
              <a:off x="597550" y="16131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3" name="Google Shape;1843;p72"/>
            <p:cNvSpPr/>
            <p:nvPr/>
          </p:nvSpPr>
          <p:spPr>
            <a:xfrm>
              <a:off x="597550" y="1499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4" name="Google Shape;1844;p72"/>
            <p:cNvSpPr/>
            <p:nvPr/>
          </p:nvSpPr>
          <p:spPr>
            <a:xfrm>
              <a:off x="597550" y="1387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5" name="Google Shape;1845;p72"/>
            <p:cNvSpPr/>
            <p:nvPr/>
          </p:nvSpPr>
          <p:spPr>
            <a:xfrm>
              <a:off x="597550" y="1274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6" name="Google Shape;1846;p72"/>
            <p:cNvSpPr/>
            <p:nvPr/>
          </p:nvSpPr>
          <p:spPr>
            <a:xfrm>
              <a:off x="597550" y="11610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7" name="Google Shape;1847;p72"/>
            <p:cNvSpPr/>
            <p:nvPr/>
          </p:nvSpPr>
          <p:spPr>
            <a:xfrm>
              <a:off x="597550" y="1047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8" name="Google Shape;1848;p72"/>
            <p:cNvSpPr/>
            <p:nvPr/>
          </p:nvSpPr>
          <p:spPr>
            <a:xfrm>
              <a:off x="597550" y="934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9" name="Google Shape;1849;p72"/>
            <p:cNvSpPr/>
            <p:nvPr/>
          </p:nvSpPr>
          <p:spPr>
            <a:xfrm>
              <a:off x="597550" y="821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0" name="Google Shape;1850;p72"/>
            <p:cNvSpPr/>
            <p:nvPr/>
          </p:nvSpPr>
          <p:spPr>
            <a:xfrm>
              <a:off x="597550" y="708125"/>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851" name="Google Shape;1851;p72"/>
          <p:cNvSpPr txBox="1">
            <a:spLocks noGrp="1"/>
          </p:cNvSpPr>
          <p:nvPr>
            <p:ph type="title"/>
          </p:nvPr>
        </p:nvSpPr>
        <p:spPr>
          <a:xfrm>
            <a:off x="4433200" y="1945637"/>
            <a:ext cx="3997800" cy="572700"/>
          </a:xfrm>
          <a:prstGeom prst="rect">
            <a:avLst/>
          </a:prstGeom>
          <a:noFill/>
          <a:ln>
            <a:noFill/>
          </a:ln>
          <a:effectLst>
            <a:outerShdw blurRad="142875" algn="bl" rotWithShape="0">
              <a:schemeClr val="accent2">
                <a:alpha val="40000"/>
              </a:schemeClr>
            </a:outerShdw>
          </a:effectLst>
        </p:spPr>
        <p:txBody>
          <a:bodyPr spcFirstLastPara="1" wrap="square" lIns="91425" tIns="91425" rIns="91425" bIns="91425" anchor="ctr" anchorCtr="0">
            <a:noAutofit/>
          </a:bodyPr>
          <a:lstStyle>
            <a:lvl1pPr lvl="0" algn="ctr">
              <a:lnSpc>
                <a:spcPct val="100000"/>
              </a:lnSpc>
              <a:spcBef>
                <a:spcPts val="0"/>
              </a:spcBef>
              <a:spcAft>
                <a:spcPts val="0"/>
              </a:spcAft>
              <a:buSzPts val="3200"/>
              <a:buNone/>
              <a:defRPr/>
            </a:lvl1pPr>
            <a:lvl2pPr lvl="1" algn="l">
              <a:lnSpc>
                <a:spcPct val="100000"/>
              </a:lnSpc>
              <a:spcBef>
                <a:spcPts val="0"/>
              </a:spcBef>
              <a:spcAft>
                <a:spcPts val="0"/>
              </a:spcAft>
              <a:buSzPts val="3200"/>
              <a:buNone/>
              <a:defRPr/>
            </a:lvl2pPr>
            <a:lvl3pPr lvl="2" algn="l">
              <a:lnSpc>
                <a:spcPct val="100000"/>
              </a:lnSpc>
              <a:spcBef>
                <a:spcPts val="0"/>
              </a:spcBef>
              <a:spcAft>
                <a:spcPts val="0"/>
              </a:spcAft>
              <a:buSzPts val="3200"/>
              <a:buNone/>
              <a:defRPr/>
            </a:lvl3pPr>
            <a:lvl4pPr lvl="3" algn="l">
              <a:lnSpc>
                <a:spcPct val="100000"/>
              </a:lnSpc>
              <a:spcBef>
                <a:spcPts val="0"/>
              </a:spcBef>
              <a:spcAft>
                <a:spcPts val="0"/>
              </a:spcAft>
              <a:buSzPts val="3200"/>
              <a:buNone/>
              <a:defRPr/>
            </a:lvl4pPr>
            <a:lvl5pPr lvl="4" algn="l">
              <a:lnSpc>
                <a:spcPct val="100000"/>
              </a:lnSpc>
              <a:spcBef>
                <a:spcPts val="0"/>
              </a:spcBef>
              <a:spcAft>
                <a:spcPts val="0"/>
              </a:spcAft>
              <a:buSzPts val="3200"/>
              <a:buNone/>
              <a:defRPr/>
            </a:lvl5pPr>
            <a:lvl6pPr lvl="5" algn="l">
              <a:lnSpc>
                <a:spcPct val="100000"/>
              </a:lnSpc>
              <a:spcBef>
                <a:spcPts val="0"/>
              </a:spcBef>
              <a:spcAft>
                <a:spcPts val="0"/>
              </a:spcAft>
              <a:buSzPts val="3200"/>
              <a:buNone/>
              <a:defRPr/>
            </a:lvl6pPr>
            <a:lvl7pPr lvl="6" algn="l">
              <a:lnSpc>
                <a:spcPct val="100000"/>
              </a:lnSpc>
              <a:spcBef>
                <a:spcPts val="0"/>
              </a:spcBef>
              <a:spcAft>
                <a:spcPts val="0"/>
              </a:spcAft>
              <a:buSzPts val="3200"/>
              <a:buNone/>
              <a:defRPr/>
            </a:lvl7pPr>
            <a:lvl8pPr lvl="7" algn="l">
              <a:lnSpc>
                <a:spcPct val="100000"/>
              </a:lnSpc>
              <a:spcBef>
                <a:spcPts val="0"/>
              </a:spcBef>
              <a:spcAft>
                <a:spcPts val="0"/>
              </a:spcAft>
              <a:buSzPts val="3200"/>
              <a:buNone/>
              <a:defRPr/>
            </a:lvl8pPr>
            <a:lvl9pPr lvl="8" algn="l">
              <a:lnSpc>
                <a:spcPct val="100000"/>
              </a:lnSpc>
              <a:spcBef>
                <a:spcPts val="0"/>
              </a:spcBef>
              <a:spcAft>
                <a:spcPts val="0"/>
              </a:spcAft>
              <a:buSzPts val="3200"/>
              <a:buNone/>
              <a:defRPr/>
            </a:lvl9pPr>
          </a:lstStyle>
          <a:p>
            <a:endParaRPr/>
          </a:p>
        </p:txBody>
      </p:sp>
      <p:sp>
        <p:nvSpPr>
          <p:cNvPr id="1852" name="Google Shape;1852;p72"/>
          <p:cNvSpPr txBox="1">
            <a:spLocks noGrp="1"/>
          </p:cNvSpPr>
          <p:nvPr>
            <p:ph type="subTitle" idx="1"/>
          </p:nvPr>
        </p:nvSpPr>
        <p:spPr>
          <a:xfrm>
            <a:off x="4433200" y="2519285"/>
            <a:ext cx="3997800" cy="7320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853" name="Google Shape;1853;p72"/>
          <p:cNvSpPr/>
          <p:nvPr/>
        </p:nvSpPr>
        <p:spPr>
          <a:xfrm>
            <a:off x="8557212" y="-11"/>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4" name="Google Shape;1854;p72"/>
          <p:cNvSpPr/>
          <p:nvPr/>
        </p:nvSpPr>
        <p:spPr>
          <a:xfrm rot="-5400000">
            <a:off x="348812" y="-55211"/>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855" name="Google Shape;1855;p72"/>
          <p:cNvGrpSpPr/>
          <p:nvPr/>
        </p:nvGrpSpPr>
        <p:grpSpPr>
          <a:xfrm rot="10800000">
            <a:off x="-11" y="465966"/>
            <a:ext cx="883262" cy="242091"/>
            <a:chOff x="2300350" y="2601250"/>
            <a:chExt cx="2275275" cy="623625"/>
          </a:xfrm>
        </p:grpSpPr>
        <p:sp>
          <p:nvSpPr>
            <p:cNvPr id="1856" name="Google Shape;1856;p72"/>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7" name="Google Shape;1857;p72"/>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8" name="Google Shape;1858;p72"/>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9" name="Google Shape;1859;p72"/>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0" name="Google Shape;1860;p72"/>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1" name="Google Shape;1861;p72"/>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862" name="Google Shape;1862;p72"/>
          <p:cNvGrpSpPr/>
          <p:nvPr/>
        </p:nvGrpSpPr>
        <p:grpSpPr>
          <a:xfrm>
            <a:off x="1710357" y="-107958"/>
            <a:ext cx="1520982" cy="302065"/>
            <a:chOff x="5642557" y="-150670"/>
            <a:chExt cx="1520982" cy="302065"/>
          </a:xfrm>
        </p:grpSpPr>
        <p:sp>
          <p:nvSpPr>
            <p:cNvPr id="1863" name="Google Shape;1863;p72"/>
            <p:cNvSpPr/>
            <p:nvPr/>
          </p:nvSpPr>
          <p:spPr>
            <a:xfrm>
              <a:off x="5736006" y="-104304"/>
              <a:ext cx="1335611" cy="209364"/>
            </a:xfrm>
            <a:custGeom>
              <a:avLst/>
              <a:gdLst/>
              <a:ahLst/>
              <a:cxnLst/>
              <a:rect l="l" t="t" r="r" b="b"/>
              <a:pathLst>
                <a:path w="42863" h="6719" fill="none" extrusionOk="0">
                  <a:moveTo>
                    <a:pt x="1" y="0"/>
                  </a:moveTo>
                  <a:lnTo>
                    <a:pt x="19064" y="0"/>
                  </a:lnTo>
                  <a:lnTo>
                    <a:pt x="25782" y="6718"/>
                  </a:lnTo>
                  <a:lnTo>
                    <a:pt x="42862" y="6718"/>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4" name="Google Shape;1864;p72"/>
            <p:cNvSpPr/>
            <p:nvPr/>
          </p:nvSpPr>
          <p:spPr>
            <a:xfrm>
              <a:off x="7071586" y="59442"/>
              <a:ext cx="91953" cy="91953"/>
            </a:xfrm>
            <a:custGeom>
              <a:avLst/>
              <a:gdLst/>
              <a:ahLst/>
              <a:cxnLst/>
              <a:rect l="l" t="t" r="r" b="b"/>
              <a:pathLst>
                <a:path w="2951" h="2951" fill="none" extrusionOk="0">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5" name="Google Shape;1865;p72"/>
            <p:cNvSpPr/>
            <p:nvPr/>
          </p:nvSpPr>
          <p:spPr>
            <a:xfrm>
              <a:off x="7095517" y="84152"/>
              <a:ext cx="43281" cy="42533"/>
            </a:xfrm>
            <a:custGeom>
              <a:avLst/>
              <a:gdLst/>
              <a:ahLst/>
              <a:cxnLst/>
              <a:rect l="l" t="t" r="r" b="b"/>
              <a:pathLst>
                <a:path w="1389" h="1365" extrusionOk="0">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6" name="Google Shape;1866;p72"/>
            <p:cNvSpPr/>
            <p:nvPr/>
          </p:nvSpPr>
          <p:spPr>
            <a:xfrm>
              <a:off x="5642557" y="-150670"/>
              <a:ext cx="91953" cy="92732"/>
            </a:xfrm>
            <a:custGeom>
              <a:avLst/>
              <a:gdLst/>
              <a:ahLst/>
              <a:cxnLst/>
              <a:rect l="l" t="t" r="r" b="b"/>
              <a:pathLst>
                <a:path w="2951" h="2976" fill="none" extrusionOk="0">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7" name="Google Shape;1867;p72"/>
            <p:cNvSpPr/>
            <p:nvPr/>
          </p:nvSpPr>
          <p:spPr>
            <a:xfrm>
              <a:off x="5666488" y="-125929"/>
              <a:ext cx="43281" cy="43281"/>
            </a:xfrm>
            <a:custGeom>
              <a:avLst/>
              <a:gdLst/>
              <a:ahLst/>
              <a:cxnLst/>
              <a:rect l="l" t="t" r="r" b="b"/>
              <a:pathLst>
                <a:path w="1389" h="1389" extrusionOk="0">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868" name="Google Shape;1868;p72"/>
          <p:cNvSpPr/>
          <p:nvPr/>
        </p:nvSpPr>
        <p:spPr>
          <a:xfrm rot="5400000">
            <a:off x="5514970" y="-390021"/>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9" name="Google Shape;1869;p72"/>
          <p:cNvSpPr/>
          <p:nvPr/>
        </p:nvSpPr>
        <p:spPr>
          <a:xfrm rot="5400000">
            <a:off x="5794270" y="-86921"/>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870" name="Google Shape;1870;p72"/>
          <p:cNvGrpSpPr/>
          <p:nvPr/>
        </p:nvGrpSpPr>
        <p:grpSpPr>
          <a:xfrm>
            <a:off x="3502226" y="841481"/>
            <a:ext cx="1252896" cy="51000"/>
            <a:chOff x="2915381" y="4104819"/>
            <a:chExt cx="1252896" cy="51000"/>
          </a:xfrm>
        </p:grpSpPr>
        <p:sp>
          <p:nvSpPr>
            <p:cNvPr id="1871" name="Google Shape;1871;p72"/>
            <p:cNvSpPr/>
            <p:nvPr/>
          </p:nvSpPr>
          <p:spPr>
            <a:xfrm>
              <a:off x="2915381"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2" name="Google Shape;1872;p72"/>
            <p:cNvSpPr/>
            <p:nvPr/>
          </p:nvSpPr>
          <p:spPr>
            <a:xfrm>
              <a:off x="3007850"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3" name="Google Shape;1873;p72"/>
            <p:cNvSpPr/>
            <p:nvPr/>
          </p:nvSpPr>
          <p:spPr>
            <a:xfrm>
              <a:off x="3100319"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4" name="Google Shape;1874;p72"/>
            <p:cNvSpPr/>
            <p:nvPr/>
          </p:nvSpPr>
          <p:spPr>
            <a:xfrm>
              <a:off x="3192788"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5" name="Google Shape;1875;p72"/>
            <p:cNvSpPr/>
            <p:nvPr/>
          </p:nvSpPr>
          <p:spPr>
            <a:xfrm>
              <a:off x="328525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6" name="Google Shape;1876;p72"/>
            <p:cNvSpPr/>
            <p:nvPr/>
          </p:nvSpPr>
          <p:spPr>
            <a:xfrm>
              <a:off x="3377726"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7" name="Google Shape;1877;p72"/>
            <p:cNvSpPr/>
            <p:nvPr/>
          </p:nvSpPr>
          <p:spPr>
            <a:xfrm>
              <a:off x="3470195"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8" name="Google Shape;1878;p72"/>
            <p:cNvSpPr/>
            <p:nvPr/>
          </p:nvSpPr>
          <p:spPr>
            <a:xfrm>
              <a:off x="3562664"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9" name="Google Shape;1879;p72"/>
            <p:cNvSpPr/>
            <p:nvPr/>
          </p:nvSpPr>
          <p:spPr>
            <a:xfrm>
              <a:off x="3655133"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0" name="Google Shape;1880;p72"/>
            <p:cNvSpPr/>
            <p:nvPr/>
          </p:nvSpPr>
          <p:spPr>
            <a:xfrm>
              <a:off x="3747602"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1" name="Google Shape;1881;p72"/>
            <p:cNvSpPr/>
            <p:nvPr/>
          </p:nvSpPr>
          <p:spPr>
            <a:xfrm>
              <a:off x="38400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2" name="Google Shape;1882;p72"/>
            <p:cNvSpPr/>
            <p:nvPr/>
          </p:nvSpPr>
          <p:spPr>
            <a:xfrm>
              <a:off x="39324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3" name="Google Shape;1883;p72"/>
            <p:cNvSpPr/>
            <p:nvPr/>
          </p:nvSpPr>
          <p:spPr>
            <a:xfrm>
              <a:off x="40248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4" name="Google Shape;1884;p72"/>
            <p:cNvSpPr/>
            <p:nvPr/>
          </p:nvSpPr>
          <p:spPr>
            <a:xfrm>
              <a:off x="41172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885" name="Google Shape;1885;p72"/>
          <p:cNvSpPr/>
          <p:nvPr/>
        </p:nvSpPr>
        <p:spPr>
          <a:xfrm rot="5400000">
            <a:off x="8206161" y="4207875"/>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886" name="Google Shape;1886;p72"/>
          <p:cNvGrpSpPr/>
          <p:nvPr/>
        </p:nvGrpSpPr>
        <p:grpSpPr>
          <a:xfrm>
            <a:off x="8085946" y="4723543"/>
            <a:ext cx="1823015" cy="196993"/>
            <a:chOff x="8085946" y="4723543"/>
            <a:chExt cx="1823015" cy="196993"/>
          </a:xfrm>
        </p:grpSpPr>
        <p:sp>
          <p:nvSpPr>
            <p:cNvPr id="1887" name="Google Shape;1887;p72"/>
            <p:cNvSpPr/>
            <p:nvPr/>
          </p:nvSpPr>
          <p:spPr>
            <a:xfrm rot="10800000" flipH="1">
              <a:off x="8184816" y="4723543"/>
              <a:ext cx="1724145" cy="150627"/>
            </a:xfrm>
            <a:custGeom>
              <a:avLst/>
              <a:gdLst/>
              <a:ahLst/>
              <a:cxnLst/>
              <a:rect l="l" t="t" r="r" b="b"/>
              <a:pathLst>
                <a:path w="55332" h="4834" fill="none" extrusionOk="0">
                  <a:moveTo>
                    <a:pt x="55331" y="4834"/>
                  </a:moveTo>
                  <a:lnTo>
                    <a:pt x="28930" y="4834"/>
                  </a:lnTo>
                  <a:lnTo>
                    <a:pt x="27294" y="3198"/>
                  </a:lnTo>
                  <a:lnTo>
                    <a:pt x="24072" y="0"/>
                  </a:lnTo>
                  <a:lnTo>
                    <a:pt x="1" y="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8" name="Google Shape;1888;p72"/>
            <p:cNvSpPr/>
            <p:nvPr/>
          </p:nvSpPr>
          <p:spPr>
            <a:xfrm rot="10800000" flipH="1">
              <a:off x="8085946" y="4828583"/>
              <a:ext cx="91953" cy="91953"/>
            </a:xfrm>
            <a:custGeom>
              <a:avLst/>
              <a:gdLst/>
              <a:ahLst/>
              <a:cxnLst/>
              <a:rect l="l" t="t" r="r" b="b"/>
              <a:pathLst>
                <a:path w="2951" h="2951" fill="none" extrusionOk="0">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9" name="Google Shape;1889;p72"/>
            <p:cNvSpPr/>
            <p:nvPr/>
          </p:nvSpPr>
          <p:spPr>
            <a:xfrm rot="10800000" flipH="1">
              <a:off x="8110687" y="4853293"/>
              <a:ext cx="43281" cy="42533"/>
            </a:xfrm>
            <a:custGeom>
              <a:avLst/>
              <a:gdLst/>
              <a:ahLst/>
              <a:cxnLst/>
              <a:rect l="l" t="t" r="r" b="b"/>
              <a:pathLst>
                <a:path w="1389" h="1365" extrusionOk="0">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890" name="Google Shape;1890;p72"/>
          <p:cNvSpPr/>
          <p:nvPr/>
        </p:nvSpPr>
        <p:spPr>
          <a:xfrm rot="10800000">
            <a:off x="419712" y="4064039"/>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891" name="Google Shape;1891;p72"/>
          <p:cNvGrpSpPr/>
          <p:nvPr/>
        </p:nvGrpSpPr>
        <p:grpSpPr>
          <a:xfrm rot="5400000">
            <a:off x="29239" y="3087771"/>
            <a:ext cx="98902" cy="553090"/>
            <a:chOff x="4898850" y="4820550"/>
            <a:chExt cx="98902" cy="553090"/>
          </a:xfrm>
        </p:grpSpPr>
        <p:sp>
          <p:nvSpPr>
            <p:cNvPr id="1892" name="Google Shape;1892;p72"/>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3" name="Google Shape;1893;p72"/>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4" name="Google Shape;1894;p72"/>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5" name="Google Shape;1895;p72"/>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6" name="Google Shape;1896;p72"/>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897" name="Google Shape;1897;p72"/>
          <p:cNvGrpSpPr/>
          <p:nvPr/>
        </p:nvGrpSpPr>
        <p:grpSpPr>
          <a:xfrm>
            <a:off x="4954518" y="4958766"/>
            <a:ext cx="1520982" cy="302065"/>
            <a:chOff x="5642557" y="-150670"/>
            <a:chExt cx="1520982" cy="302065"/>
          </a:xfrm>
        </p:grpSpPr>
        <p:sp>
          <p:nvSpPr>
            <p:cNvPr id="1898" name="Google Shape;1898;p72"/>
            <p:cNvSpPr/>
            <p:nvPr/>
          </p:nvSpPr>
          <p:spPr>
            <a:xfrm>
              <a:off x="5736006" y="-104304"/>
              <a:ext cx="1335611" cy="209364"/>
            </a:xfrm>
            <a:custGeom>
              <a:avLst/>
              <a:gdLst/>
              <a:ahLst/>
              <a:cxnLst/>
              <a:rect l="l" t="t" r="r" b="b"/>
              <a:pathLst>
                <a:path w="42863" h="6719" fill="none" extrusionOk="0">
                  <a:moveTo>
                    <a:pt x="1" y="0"/>
                  </a:moveTo>
                  <a:lnTo>
                    <a:pt x="19064" y="0"/>
                  </a:lnTo>
                  <a:lnTo>
                    <a:pt x="25782" y="6718"/>
                  </a:lnTo>
                  <a:lnTo>
                    <a:pt x="42862" y="6718"/>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9" name="Google Shape;1899;p72"/>
            <p:cNvSpPr/>
            <p:nvPr/>
          </p:nvSpPr>
          <p:spPr>
            <a:xfrm>
              <a:off x="7071586" y="59442"/>
              <a:ext cx="91953" cy="91953"/>
            </a:xfrm>
            <a:custGeom>
              <a:avLst/>
              <a:gdLst/>
              <a:ahLst/>
              <a:cxnLst/>
              <a:rect l="l" t="t" r="r" b="b"/>
              <a:pathLst>
                <a:path w="2951" h="2951" fill="none" extrusionOk="0">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0" name="Google Shape;1900;p72"/>
            <p:cNvSpPr/>
            <p:nvPr/>
          </p:nvSpPr>
          <p:spPr>
            <a:xfrm>
              <a:off x="7095517" y="84152"/>
              <a:ext cx="43281" cy="42533"/>
            </a:xfrm>
            <a:custGeom>
              <a:avLst/>
              <a:gdLst/>
              <a:ahLst/>
              <a:cxnLst/>
              <a:rect l="l" t="t" r="r" b="b"/>
              <a:pathLst>
                <a:path w="1389" h="1365" extrusionOk="0">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1" name="Google Shape;1901;p72"/>
            <p:cNvSpPr/>
            <p:nvPr/>
          </p:nvSpPr>
          <p:spPr>
            <a:xfrm>
              <a:off x="5642557" y="-150670"/>
              <a:ext cx="91953" cy="92732"/>
            </a:xfrm>
            <a:custGeom>
              <a:avLst/>
              <a:gdLst/>
              <a:ahLst/>
              <a:cxnLst/>
              <a:rect l="l" t="t" r="r" b="b"/>
              <a:pathLst>
                <a:path w="2951" h="2976" fill="none" extrusionOk="0">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2" name="Google Shape;1902;p72"/>
            <p:cNvSpPr/>
            <p:nvPr/>
          </p:nvSpPr>
          <p:spPr>
            <a:xfrm>
              <a:off x="5666488" y="-125929"/>
              <a:ext cx="43281" cy="43281"/>
            </a:xfrm>
            <a:custGeom>
              <a:avLst/>
              <a:gdLst/>
              <a:ahLst/>
              <a:cxnLst/>
              <a:rect l="l" t="t" r="r" b="b"/>
              <a:pathLst>
                <a:path w="1389" h="1389" extrusionOk="0">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ext 1">
  <p:cSld name="BLANK_16">
    <p:spTree>
      <p:nvGrpSpPr>
        <p:cNvPr id="1" name="Shape 1903"/>
        <p:cNvGrpSpPr/>
        <p:nvPr/>
      </p:nvGrpSpPr>
      <p:grpSpPr>
        <a:xfrm>
          <a:off x="0" y="0"/>
          <a:ext cx="0" cy="0"/>
          <a:chOff x="0" y="0"/>
          <a:chExt cx="0" cy="0"/>
        </a:xfrm>
      </p:grpSpPr>
      <p:grpSp>
        <p:nvGrpSpPr>
          <p:cNvPr id="1904" name="Google Shape;1904;p73"/>
          <p:cNvGrpSpPr/>
          <p:nvPr/>
        </p:nvGrpSpPr>
        <p:grpSpPr>
          <a:xfrm>
            <a:off x="-24" y="-27"/>
            <a:ext cx="9143711" cy="5143338"/>
            <a:chOff x="597550" y="708125"/>
            <a:chExt cx="6449225" cy="4193850"/>
          </a:xfrm>
        </p:grpSpPr>
        <p:sp>
          <p:nvSpPr>
            <p:cNvPr id="1905" name="Google Shape;1905;p73"/>
            <p:cNvSpPr/>
            <p:nvPr/>
          </p:nvSpPr>
          <p:spPr>
            <a:xfrm>
              <a:off x="597550" y="4893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6" name="Google Shape;1906;p73"/>
            <p:cNvSpPr/>
            <p:nvPr/>
          </p:nvSpPr>
          <p:spPr>
            <a:xfrm>
              <a:off x="597550" y="4780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7" name="Google Shape;1907;p73"/>
            <p:cNvSpPr/>
            <p:nvPr/>
          </p:nvSpPr>
          <p:spPr>
            <a:xfrm>
              <a:off x="597550" y="4667150"/>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8" name="Google Shape;1908;p73"/>
            <p:cNvSpPr/>
            <p:nvPr/>
          </p:nvSpPr>
          <p:spPr>
            <a:xfrm>
              <a:off x="597550" y="4553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9" name="Google Shape;1909;p73"/>
            <p:cNvSpPr/>
            <p:nvPr/>
          </p:nvSpPr>
          <p:spPr>
            <a:xfrm>
              <a:off x="597550" y="4441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0" name="Google Shape;1910;p73"/>
            <p:cNvSpPr/>
            <p:nvPr/>
          </p:nvSpPr>
          <p:spPr>
            <a:xfrm>
              <a:off x="597550" y="4328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1" name="Google Shape;1911;p73"/>
            <p:cNvSpPr/>
            <p:nvPr/>
          </p:nvSpPr>
          <p:spPr>
            <a:xfrm>
              <a:off x="597550" y="4215025"/>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2" name="Google Shape;1912;p73"/>
            <p:cNvSpPr/>
            <p:nvPr/>
          </p:nvSpPr>
          <p:spPr>
            <a:xfrm>
              <a:off x="597550" y="4101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3" name="Google Shape;1913;p73"/>
            <p:cNvSpPr/>
            <p:nvPr/>
          </p:nvSpPr>
          <p:spPr>
            <a:xfrm>
              <a:off x="597550" y="3988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4" name="Google Shape;1914;p73"/>
            <p:cNvSpPr/>
            <p:nvPr/>
          </p:nvSpPr>
          <p:spPr>
            <a:xfrm>
              <a:off x="597550" y="3875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5" name="Google Shape;1915;p73"/>
            <p:cNvSpPr/>
            <p:nvPr/>
          </p:nvSpPr>
          <p:spPr>
            <a:xfrm>
              <a:off x="597550" y="37621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6" name="Google Shape;1916;p73"/>
            <p:cNvSpPr/>
            <p:nvPr/>
          </p:nvSpPr>
          <p:spPr>
            <a:xfrm>
              <a:off x="597550" y="36496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7" name="Google Shape;1917;p73"/>
            <p:cNvSpPr/>
            <p:nvPr/>
          </p:nvSpPr>
          <p:spPr>
            <a:xfrm>
              <a:off x="597550" y="35364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8" name="Google Shape;1918;p73"/>
            <p:cNvSpPr/>
            <p:nvPr/>
          </p:nvSpPr>
          <p:spPr>
            <a:xfrm>
              <a:off x="597550" y="3423225"/>
              <a:ext cx="6449225" cy="8375"/>
            </a:xfrm>
            <a:custGeom>
              <a:avLst/>
              <a:gdLst/>
              <a:ahLst/>
              <a:cxnLst/>
              <a:rect l="l" t="t" r="r" b="b"/>
              <a:pathLst>
                <a:path w="257969" h="335" extrusionOk="0">
                  <a:moveTo>
                    <a:pt x="0" y="0"/>
                  </a:moveTo>
                  <a:lnTo>
                    <a:pt x="257969" y="0"/>
                  </a:lnTo>
                  <a:lnTo>
                    <a:pt x="257969" y="334"/>
                  </a:lnTo>
                  <a:lnTo>
                    <a:pt x="0" y="334"/>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9" name="Google Shape;1919;p73"/>
            <p:cNvSpPr/>
            <p:nvPr/>
          </p:nvSpPr>
          <p:spPr>
            <a:xfrm>
              <a:off x="597550" y="3310000"/>
              <a:ext cx="6449225" cy="8375"/>
            </a:xfrm>
            <a:custGeom>
              <a:avLst/>
              <a:gdLst/>
              <a:ahLst/>
              <a:cxnLst/>
              <a:rect l="l" t="t" r="r" b="b"/>
              <a:pathLst>
                <a:path w="257969" h="335" extrusionOk="0">
                  <a:moveTo>
                    <a:pt x="0" y="0"/>
                  </a:moveTo>
                  <a:lnTo>
                    <a:pt x="257969" y="0"/>
                  </a:lnTo>
                  <a:lnTo>
                    <a:pt x="257969" y="334"/>
                  </a:lnTo>
                  <a:lnTo>
                    <a:pt x="0" y="334"/>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0" name="Google Shape;1920;p73"/>
            <p:cNvSpPr/>
            <p:nvPr/>
          </p:nvSpPr>
          <p:spPr>
            <a:xfrm>
              <a:off x="597550" y="3196775"/>
              <a:ext cx="6449225" cy="8375"/>
            </a:xfrm>
            <a:custGeom>
              <a:avLst/>
              <a:gdLst/>
              <a:ahLst/>
              <a:cxnLst/>
              <a:rect l="l" t="t" r="r" b="b"/>
              <a:pathLst>
                <a:path w="257969" h="335" extrusionOk="0">
                  <a:moveTo>
                    <a:pt x="0" y="0"/>
                  </a:moveTo>
                  <a:lnTo>
                    <a:pt x="257969" y="0"/>
                  </a:lnTo>
                  <a:lnTo>
                    <a:pt x="257969" y="334"/>
                  </a:lnTo>
                  <a:lnTo>
                    <a:pt x="0" y="334"/>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1" name="Google Shape;1921;p73"/>
            <p:cNvSpPr/>
            <p:nvPr/>
          </p:nvSpPr>
          <p:spPr>
            <a:xfrm>
              <a:off x="597550" y="30835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2" name="Google Shape;1922;p73"/>
            <p:cNvSpPr/>
            <p:nvPr/>
          </p:nvSpPr>
          <p:spPr>
            <a:xfrm>
              <a:off x="597550" y="29703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3" name="Google Shape;1923;p73"/>
            <p:cNvSpPr/>
            <p:nvPr/>
          </p:nvSpPr>
          <p:spPr>
            <a:xfrm>
              <a:off x="597550" y="28578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4" name="Google Shape;1924;p73"/>
            <p:cNvSpPr/>
            <p:nvPr/>
          </p:nvSpPr>
          <p:spPr>
            <a:xfrm>
              <a:off x="597550" y="27446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5" name="Google Shape;1925;p73"/>
            <p:cNvSpPr/>
            <p:nvPr/>
          </p:nvSpPr>
          <p:spPr>
            <a:xfrm>
              <a:off x="597550" y="2631400"/>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6" name="Google Shape;1926;p73"/>
            <p:cNvSpPr/>
            <p:nvPr/>
          </p:nvSpPr>
          <p:spPr>
            <a:xfrm>
              <a:off x="597550" y="2518175"/>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7" name="Google Shape;1927;p73"/>
            <p:cNvSpPr/>
            <p:nvPr/>
          </p:nvSpPr>
          <p:spPr>
            <a:xfrm>
              <a:off x="597550" y="24049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8" name="Google Shape;1928;p73"/>
            <p:cNvSpPr/>
            <p:nvPr/>
          </p:nvSpPr>
          <p:spPr>
            <a:xfrm>
              <a:off x="597550" y="22917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9" name="Google Shape;1929;p73"/>
            <p:cNvSpPr/>
            <p:nvPr/>
          </p:nvSpPr>
          <p:spPr>
            <a:xfrm>
              <a:off x="597550" y="21792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0" name="Google Shape;1930;p73"/>
            <p:cNvSpPr/>
            <p:nvPr/>
          </p:nvSpPr>
          <p:spPr>
            <a:xfrm>
              <a:off x="597550" y="20660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1" name="Google Shape;1931;p73"/>
            <p:cNvSpPr/>
            <p:nvPr/>
          </p:nvSpPr>
          <p:spPr>
            <a:xfrm>
              <a:off x="597550" y="1952825"/>
              <a:ext cx="6449225" cy="7625"/>
            </a:xfrm>
            <a:custGeom>
              <a:avLst/>
              <a:gdLst/>
              <a:ahLst/>
              <a:cxnLst/>
              <a:rect l="l" t="t" r="r" b="b"/>
              <a:pathLst>
                <a:path w="257969" h="305" extrusionOk="0">
                  <a:moveTo>
                    <a:pt x="0" y="1"/>
                  </a:moveTo>
                  <a:lnTo>
                    <a:pt x="257969" y="1"/>
                  </a:lnTo>
                  <a:lnTo>
                    <a:pt x="257969" y="304"/>
                  </a:lnTo>
                  <a:lnTo>
                    <a:pt x="0" y="304"/>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2" name="Google Shape;1932;p73"/>
            <p:cNvSpPr/>
            <p:nvPr/>
          </p:nvSpPr>
          <p:spPr>
            <a:xfrm>
              <a:off x="597550" y="1839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3" name="Google Shape;1933;p73"/>
            <p:cNvSpPr/>
            <p:nvPr/>
          </p:nvSpPr>
          <p:spPr>
            <a:xfrm>
              <a:off x="597550" y="1726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4" name="Google Shape;1934;p73"/>
            <p:cNvSpPr/>
            <p:nvPr/>
          </p:nvSpPr>
          <p:spPr>
            <a:xfrm>
              <a:off x="597550" y="16131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5" name="Google Shape;1935;p73"/>
            <p:cNvSpPr/>
            <p:nvPr/>
          </p:nvSpPr>
          <p:spPr>
            <a:xfrm>
              <a:off x="597550" y="1499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6" name="Google Shape;1936;p73"/>
            <p:cNvSpPr/>
            <p:nvPr/>
          </p:nvSpPr>
          <p:spPr>
            <a:xfrm>
              <a:off x="597550" y="1387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7" name="Google Shape;1937;p73"/>
            <p:cNvSpPr/>
            <p:nvPr/>
          </p:nvSpPr>
          <p:spPr>
            <a:xfrm>
              <a:off x="597550" y="1274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8" name="Google Shape;1938;p73"/>
            <p:cNvSpPr/>
            <p:nvPr/>
          </p:nvSpPr>
          <p:spPr>
            <a:xfrm>
              <a:off x="597550" y="11610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9" name="Google Shape;1939;p73"/>
            <p:cNvSpPr/>
            <p:nvPr/>
          </p:nvSpPr>
          <p:spPr>
            <a:xfrm>
              <a:off x="597550" y="1047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0" name="Google Shape;1940;p73"/>
            <p:cNvSpPr/>
            <p:nvPr/>
          </p:nvSpPr>
          <p:spPr>
            <a:xfrm>
              <a:off x="597550" y="934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1" name="Google Shape;1941;p73"/>
            <p:cNvSpPr/>
            <p:nvPr/>
          </p:nvSpPr>
          <p:spPr>
            <a:xfrm>
              <a:off x="597550" y="821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2" name="Google Shape;1942;p73"/>
            <p:cNvSpPr/>
            <p:nvPr/>
          </p:nvSpPr>
          <p:spPr>
            <a:xfrm>
              <a:off x="597550" y="708125"/>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943" name="Google Shape;1943;p73"/>
          <p:cNvSpPr txBox="1">
            <a:spLocks noGrp="1"/>
          </p:cNvSpPr>
          <p:nvPr>
            <p:ph type="title"/>
          </p:nvPr>
        </p:nvSpPr>
        <p:spPr>
          <a:xfrm>
            <a:off x="865500" y="1323677"/>
            <a:ext cx="4166100" cy="572700"/>
          </a:xfrm>
          <a:prstGeom prst="rect">
            <a:avLst/>
          </a:prstGeom>
          <a:noFill/>
          <a:ln>
            <a:noFill/>
          </a:ln>
          <a:effectLst>
            <a:outerShdw blurRad="85725" algn="bl" rotWithShape="0">
              <a:schemeClr val="accent2">
                <a:alpha val="40000"/>
              </a:schemeClr>
            </a:outerShdw>
          </a:effectLst>
        </p:spPr>
        <p:txBody>
          <a:bodyPr spcFirstLastPara="1" wrap="square" lIns="91425" tIns="91425" rIns="91425" bIns="91425" anchor="ctr" anchorCtr="0">
            <a:noAutofit/>
          </a:bodyPr>
          <a:lstStyle>
            <a:lvl1pPr lvl="0" algn="l">
              <a:lnSpc>
                <a:spcPct val="100000"/>
              </a:lnSpc>
              <a:spcBef>
                <a:spcPts val="0"/>
              </a:spcBef>
              <a:spcAft>
                <a:spcPts val="0"/>
              </a:spcAft>
              <a:buSzPts val="3200"/>
              <a:buNone/>
              <a:defRPr>
                <a:solidFill>
                  <a:schemeClr val="accent2"/>
                </a:solidFill>
              </a:defRPr>
            </a:lvl1pPr>
            <a:lvl2pPr lvl="1" algn="l">
              <a:lnSpc>
                <a:spcPct val="100000"/>
              </a:lnSpc>
              <a:spcBef>
                <a:spcPts val="0"/>
              </a:spcBef>
              <a:spcAft>
                <a:spcPts val="0"/>
              </a:spcAft>
              <a:buSzPts val="3200"/>
              <a:buNone/>
              <a:defRPr/>
            </a:lvl2pPr>
            <a:lvl3pPr lvl="2" algn="l">
              <a:lnSpc>
                <a:spcPct val="100000"/>
              </a:lnSpc>
              <a:spcBef>
                <a:spcPts val="0"/>
              </a:spcBef>
              <a:spcAft>
                <a:spcPts val="0"/>
              </a:spcAft>
              <a:buSzPts val="3200"/>
              <a:buNone/>
              <a:defRPr/>
            </a:lvl3pPr>
            <a:lvl4pPr lvl="3" algn="l">
              <a:lnSpc>
                <a:spcPct val="100000"/>
              </a:lnSpc>
              <a:spcBef>
                <a:spcPts val="0"/>
              </a:spcBef>
              <a:spcAft>
                <a:spcPts val="0"/>
              </a:spcAft>
              <a:buSzPts val="3200"/>
              <a:buNone/>
              <a:defRPr/>
            </a:lvl4pPr>
            <a:lvl5pPr lvl="4" algn="l">
              <a:lnSpc>
                <a:spcPct val="100000"/>
              </a:lnSpc>
              <a:spcBef>
                <a:spcPts val="0"/>
              </a:spcBef>
              <a:spcAft>
                <a:spcPts val="0"/>
              </a:spcAft>
              <a:buSzPts val="3200"/>
              <a:buNone/>
              <a:defRPr/>
            </a:lvl5pPr>
            <a:lvl6pPr lvl="5" algn="l">
              <a:lnSpc>
                <a:spcPct val="100000"/>
              </a:lnSpc>
              <a:spcBef>
                <a:spcPts val="0"/>
              </a:spcBef>
              <a:spcAft>
                <a:spcPts val="0"/>
              </a:spcAft>
              <a:buSzPts val="3200"/>
              <a:buNone/>
              <a:defRPr/>
            </a:lvl6pPr>
            <a:lvl7pPr lvl="6" algn="l">
              <a:lnSpc>
                <a:spcPct val="100000"/>
              </a:lnSpc>
              <a:spcBef>
                <a:spcPts val="0"/>
              </a:spcBef>
              <a:spcAft>
                <a:spcPts val="0"/>
              </a:spcAft>
              <a:buSzPts val="3200"/>
              <a:buNone/>
              <a:defRPr/>
            </a:lvl7pPr>
            <a:lvl8pPr lvl="7" algn="l">
              <a:lnSpc>
                <a:spcPct val="100000"/>
              </a:lnSpc>
              <a:spcBef>
                <a:spcPts val="0"/>
              </a:spcBef>
              <a:spcAft>
                <a:spcPts val="0"/>
              </a:spcAft>
              <a:buSzPts val="3200"/>
              <a:buNone/>
              <a:defRPr/>
            </a:lvl8pPr>
            <a:lvl9pPr lvl="8" algn="l">
              <a:lnSpc>
                <a:spcPct val="100000"/>
              </a:lnSpc>
              <a:spcBef>
                <a:spcPts val="0"/>
              </a:spcBef>
              <a:spcAft>
                <a:spcPts val="0"/>
              </a:spcAft>
              <a:buSzPts val="3200"/>
              <a:buNone/>
              <a:defRPr/>
            </a:lvl9pPr>
          </a:lstStyle>
          <a:p>
            <a:endParaRPr/>
          </a:p>
        </p:txBody>
      </p:sp>
      <p:sp>
        <p:nvSpPr>
          <p:cNvPr id="1944" name="Google Shape;1944;p73"/>
          <p:cNvSpPr txBox="1">
            <a:spLocks noGrp="1"/>
          </p:cNvSpPr>
          <p:nvPr>
            <p:ph type="subTitle" idx="1"/>
          </p:nvPr>
        </p:nvSpPr>
        <p:spPr>
          <a:xfrm>
            <a:off x="865500" y="1966252"/>
            <a:ext cx="4166100" cy="1913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chemeClr val="accent2"/>
              </a:buClr>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a:endParaRPr/>
          </a:p>
        </p:txBody>
      </p:sp>
      <p:grpSp>
        <p:nvGrpSpPr>
          <p:cNvPr id="1945" name="Google Shape;1945;p73"/>
          <p:cNvGrpSpPr/>
          <p:nvPr/>
        </p:nvGrpSpPr>
        <p:grpSpPr>
          <a:xfrm rot="5400000">
            <a:off x="-74785" y="2017490"/>
            <a:ext cx="883262" cy="242091"/>
            <a:chOff x="2300350" y="2601250"/>
            <a:chExt cx="2275275" cy="623625"/>
          </a:xfrm>
        </p:grpSpPr>
        <p:sp>
          <p:nvSpPr>
            <p:cNvPr id="1946" name="Google Shape;1946;p73"/>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7" name="Google Shape;1947;p73"/>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8" name="Google Shape;1948;p73"/>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9" name="Google Shape;1949;p73"/>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0" name="Google Shape;1950;p73"/>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1" name="Google Shape;1951;p73"/>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952" name="Google Shape;1952;p73"/>
          <p:cNvGrpSpPr/>
          <p:nvPr/>
        </p:nvGrpSpPr>
        <p:grpSpPr>
          <a:xfrm>
            <a:off x="2272907" y="-131145"/>
            <a:ext cx="1520982" cy="302065"/>
            <a:chOff x="5642557" y="-150670"/>
            <a:chExt cx="1520982" cy="302065"/>
          </a:xfrm>
        </p:grpSpPr>
        <p:sp>
          <p:nvSpPr>
            <p:cNvPr id="1953" name="Google Shape;1953;p73"/>
            <p:cNvSpPr/>
            <p:nvPr/>
          </p:nvSpPr>
          <p:spPr>
            <a:xfrm>
              <a:off x="5736006" y="-104304"/>
              <a:ext cx="1335611" cy="209364"/>
            </a:xfrm>
            <a:custGeom>
              <a:avLst/>
              <a:gdLst/>
              <a:ahLst/>
              <a:cxnLst/>
              <a:rect l="l" t="t" r="r" b="b"/>
              <a:pathLst>
                <a:path w="42863" h="6719" fill="none" extrusionOk="0">
                  <a:moveTo>
                    <a:pt x="1" y="0"/>
                  </a:moveTo>
                  <a:lnTo>
                    <a:pt x="19064" y="0"/>
                  </a:lnTo>
                  <a:lnTo>
                    <a:pt x="25782" y="6718"/>
                  </a:lnTo>
                  <a:lnTo>
                    <a:pt x="42862" y="6718"/>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4" name="Google Shape;1954;p73"/>
            <p:cNvSpPr/>
            <p:nvPr/>
          </p:nvSpPr>
          <p:spPr>
            <a:xfrm>
              <a:off x="7071586" y="59442"/>
              <a:ext cx="91953" cy="91953"/>
            </a:xfrm>
            <a:custGeom>
              <a:avLst/>
              <a:gdLst/>
              <a:ahLst/>
              <a:cxnLst/>
              <a:rect l="l" t="t" r="r" b="b"/>
              <a:pathLst>
                <a:path w="2951" h="2951" fill="none" extrusionOk="0">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5" name="Google Shape;1955;p73"/>
            <p:cNvSpPr/>
            <p:nvPr/>
          </p:nvSpPr>
          <p:spPr>
            <a:xfrm>
              <a:off x="7095517" y="84152"/>
              <a:ext cx="43281" cy="42533"/>
            </a:xfrm>
            <a:custGeom>
              <a:avLst/>
              <a:gdLst/>
              <a:ahLst/>
              <a:cxnLst/>
              <a:rect l="l" t="t" r="r" b="b"/>
              <a:pathLst>
                <a:path w="1389" h="1365" extrusionOk="0">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6" name="Google Shape;1956;p73"/>
            <p:cNvSpPr/>
            <p:nvPr/>
          </p:nvSpPr>
          <p:spPr>
            <a:xfrm>
              <a:off x="5642557" y="-150670"/>
              <a:ext cx="91953" cy="92732"/>
            </a:xfrm>
            <a:custGeom>
              <a:avLst/>
              <a:gdLst/>
              <a:ahLst/>
              <a:cxnLst/>
              <a:rect l="l" t="t" r="r" b="b"/>
              <a:pathLst>
                <a:path w="2951" h="2976" fill="none" extrusionOk="0">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7" name="Google Shape;1957;p73"/>
            <p:cNvSpPr/>
            <p:nvPr/>
          </p:nvSpPr>
          <p:spPr>
            <a:xfrm>
              <a:off x="5666488" y="-125929"/>
              <a:ext cx="43281" cy="43281"/>
            </a:xfrm>
            <a:custGeom>
              <a:avLst/>
              <a:gdLst/>
              <a:ahLst/>
              <a:cxnLst/>
              <a:rect l="l" t="t" r="r" b="b"/>
              <a:pathLst>
                <a:path w="1389" h="1389" extrusionOk="0">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958" name="Google Shape;1958;p73"/>
          <p:cNvGrpSpPr/>
          <p:nvPr/>
        </p:nvGrpSpPr>
        <p:grpSpPr>
          <a:xfrm rot="5400000">
            <a:off x="85100" y="3794850"/>
            <a:ext cx="98902" cy="553090"/>
            <a:chOff x="4898850" y="4820550"/>
            <a:chExt cx="98902" cy="553090"/>
          </a:xfrm>
        </p:grpSpPr>
        <p:sp>
          <p:nvSpPr>
            <p:cNvPr id="1959" name="Google Shape;1959;p73"/>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0" name="Google Shape;1960;p73"/>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1" name="Google Shape;1961;p73"/>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2" name="Google Shape;1962;p73"/>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3" name="Google Shape;1963;p73"/>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964" name="Google Shape;1964;p73"/>
          <p:cNvSpPr/>
          <p:nvPr/>
        </p:nvSpPr>
        <p:spPr>
          <a:xfrm>
            <a:off x="538387" y="-269186"/>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5" name="Google Shape;1965;p73"/>
          <p:cNvSpPr/>
          <p:nvPr/>
        </p:nvSpPr>
        <p:spPr>
          <a:xfrm rot="10800000">
            <a:off x="8557211" y="3859075"/>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6" name="Google Shape;1966;p73"/>
          <p:cNvSpPr/>
          <p:nvPr/>
        </p:nvSpPr>
        <p:spPr>
          <a:xfrm rot="5400000">
            <a:off x="8206162" y="-348811"/>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967" name="Google Shape;1967;p73"/>
          <p:cNvGrpSpPr/>
          <p:nvPr/>
        </p:nvGrpSpPr>
        <p:grpSpPr>
          <a:xfrm rot="5400000">
            <a:off x="8083957" y="246162"/>
            <a:ext cx="1520982" cy="302065"/>
            <a:chOff x="5642557" y="-150670"/>
            <a:chExt cx="1520982" cy="302065"/>
          </a:xfrm>
        </p:grpSpPr>
        <p:sp>
          <p:nvSpPr>
            <p:cNvPr id="1968" name="Google Shape;1968;p73"/>
            <p:cNvSpPr/>
            <p:nvPr/>
          </p:nvSpPr>
          <p:spPr>
            <a:xfrm>
              <a:off x="5736006" y="-104304"/>
              <a:ext cx="1335611" cy="209364"/>
            </a:xfrm>
            <a:custGeom>
              <a:avLst/>
              <a:gdLst/>
              <a:ahLst/>
              <a:cxnLst/>
              <a:rect l="l" t="t" r="r" b="b"/>
              <a:pathLst>
                <a:path w="42863" h="6719" fill="none" extrusionOk="0">
                  <a:moveTo>
                    <a:pt x="1" y="0"/>
                  </a:moveTo>
                  <a:lnTo>
                    <a:pt x="19064" y="0"/>
                  </a:lnTo>
                  <a:lnTo>
                    <a:pt x="25782" y="6718"/>
                  </a:lnTo>
                  <a:lnTo>
                    <a:pt x="42862" y="6718"/>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9" name="Google Shape;1969;p73"/>
            <p:cNvSpPr/>
            <p:nvPr/>
          </p:nvSpPr>
          <p:spPr>
            <a:xfrm>
              <a:off x="7071586" y="59442"/>
              <a:ext cx="91953" cy="91953"/>
            </a:xfrm>
            <a:custGeom>
              <a:avLst/>
              <a:gdLst/>
              <a:ahLst/>
              <a:cxnLst/>
              <a:rect l="l" t="t" r="r" b="b"/>
              <a:pathLst>
                <a:path w="2951" h="2951" fill="none" extrusionOk="0">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0" name="Google Shape;1970;p73"/>
            <p:cNvSpPr/>
            <p:nvPr/>
          </p:nvSpPr>
          <p:spPr>
            <a:xfrm>
              <a:off x="7095517" y="84152"/>
              <a:ext cx="43281" cy="42533"/>
            </a:xfrm>
            <a:custGeom>
              <a:avLst/>
              <a:gdLst/>
              <a:ahLst/>
              <a:cxnLst/>
              <a:rect l="l" t="t" r="r" b="b"/>
              <a:pathLst>
                <a:path w="1389" h="1365" extrusionOk="0">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1" name="Google Shape;1971;p73"/>
            <p:cNvSpPr/>
            <p:nvPr/>
          </p:nvSpPr>
          <p:spPr>
            <a:xfrm>
              <a:off x="5642557" y="-150670"/>
              <a:ext cx="91953" cy="92732"/>
            </a:xfrm>
            <a:custGeom>
              <a:avLst/>
              <a:gdLst/>
              <a:ahLst/>
              <a:cxnLst/>
              <a:rect l="l" t="t" r="r" b="b"/>
              <a:pathLst>
                <a:path w="2951" h="2976" fill="none" extrusionOk="0">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2" name="Google Shape;1972;p73"/>
            <p:cNvSpPr/>
            <p:nvPr/>
          </p:nvSpPr>
          <p:spPr>
            <a:xfrm>
              <a:off x="5666488" y="-125929"/>
              <a:ext cx="43281" cy="43281"/>
            </a:xfrm>
            <a:custGeom>
              <a:avLst/>
              <a:gdLst/>
              <a:ahLst/>
              <a:cxnLst/>
              <a:rect l="l" t="t" r="r" b="b"/>
              <a:pathLst>
                <a:path w="1389" h="1389" extrusionOk="0">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973" name="Google Shape;1973;p73"/>
          <p:cNvGrpSpPr/>
          <p:nvPr/>
        </p:nvGrpSpPr>
        <p:grpSpPr>
          <a:xfrm>
            <a:off x="-240856" y="4335989"/>
            <a:ext cx="1525280" cy="586800"/>
            <a:chOff x="-240856" y="4335989"/>
            <a:chExt cx="1525280" cy="586800"/>
          </a:xfrm>
        </p:grpSpPr>
        <p:sp>
          <p:nvSpPr>
            <p:cNvPr id="1974" name="Google Shape;1974;p73"/>
            <p:cNvSpPr/>
            <p:nvPr/>
          </p:nvSpPr>
          <p:spPr>
            <a:xfrm rot="-5400000">
              <a:off x="348812" y="3987176"/>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975" name="Google Shape;1975;p73"/>
            <p:cNvGrpSpPr/>
            <p:nvPr/>
          </p:nvGrpSpPr>
          <p:grpSpPr>
            <a:xfrm>
              <a:off x="-240856" y="4562421"/>
              <a:ext cx="1105976" cy="133969"/>
              <a:chOff x="8183182" y="663852"/>
              <a:chExt cx="1475028" cy="178673"/>
            </a:xfrm>
          </p:grpSpPr>
          <p:grpSp>
            <p:nvGrpSpPr>
              <p:cNvPr id="1976" name="Google Shape;1976;p73"/>
              <p:cNvGrpSpPr/>
              <p:nvPr/>
            </p:nvGrpSpPr>
            <p:grpSpPr>
              <a:xfrm>
                <a:off x="8183182" y="774425"/>
                <a:ext cx="1178025" cy="68100"/>
                <a:chOff x="2024450" y="204150"/>
                <a:chExt cx="1178025" cy="68100"/>
              </a:xfrm>
            </p:grpSpPr>
            <p:sp>
              <p:nvSpPr>
                <p:cNvPr id="1977" name="Google Shape;1977;p73"/>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8" name="Google Shape;1978;p73"/>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9" name="Google Shape;1979;p73"/>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0" name="Google Shape;1980;p73"/>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1" name="Google Shape;1981;p73"/>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2" name="Google Shape;1982;p73"/>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3" name="Google Shape;1983;p73"/>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4" name="Google Shape;1984;p73"/>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5" name="Google Shape;1985;p73"/>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6" name="Google Shape;1986;p73"/>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987" name="Google Shape;1987;p73"/>
              <p:cNvGrpSpPr/>
              <p:nvPr/>
            </p:nvGrpSpPr>
            <p:grpSpPr>
              <a:xfrm>
                <a:off x="8480185" y="663852"/>
                <a:ext cx="1178025" cy="68100"/>
                <a:chOff x="2024450" y="204150"/>
                <a:chExt cx="1178025" cy="68100"/>
              </a:xfrm>
            </p:grpSpPr>
            <p:sp>
              <p:nvSpPr>
                <p:cNvPr id="1988" name="Google Shape;1988;p73"/>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9" name="Google Shape;1989;p73"/>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0" name="Google Shape;1990;p73"/>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1" name="Google Shape;1991;p73"/>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2" name="Google Shape;1992;p73"/>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3" name="Google Shape;1993;p73"/>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4" name="Google Shape;1994;p73"/>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5" name="Google Shape;1995;p73"/>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6" name="Google Shape;1996;p73"/>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7" name="Google Shape;1997;p73"/>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grpSp>
        <p:nvGrpSpPr>
          <p:cNvPr id="1998" name="Google Shape;1998;p73"/>
          <p:cNvGrpSpPr/>
          <p:nvPr/>
        </p:nvGrpSpPr>
        <p:grpSpPr>
          <a:xfrm>
            <a:off x="5717407" y="4966605"/>
            <a:ext cx="1520982" cy="302065"/>
            <a:chOff x="5642557" y="-150670"/>
            <a:chExt cx="1520982" cy="302065"/>
          </a:xfrm>
        </p:grpSpPr>
        <p:sp>
          <p:nvSpPr>
            <p:cNvPr id="1999" name="Google Shape;1999;p73"/>
            <p:cNvSpPr/>
            <p:nvPr/>
          </p:nvSpPr>
          <p:spPr>
            <a:xfrm>
              <a:off x="5736006" y="-104304"/>
              <a:ext cx="1335611" cy="209364"/>
            </a:xfrm>
            <a:custGeom>
              <a:avLst/>
              <a:gdLst/>
              <a:ahLst/>
              <a:cxnLst/>
              <a:rect l="l" t="t" r="r" b="b"/>
              <a:pathLst>
                <a:path w="42863" h="6719" fill="none" extrusionOk="0">
                  <a:moveTo>
                    <a:pt x="1" y="0"/>
                  </a:moveTo>
                  <a:lnTo>
                    <a:pt x="19064" y="0"/>
                  </a:lnTo>
                  <a:lnTo>
                    <a:pt x="25782" y="6718"/>
                  </a:lnTo>
                  <a:lnTo>
                    <a:pt x="42862" y="6718"/>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0" name="Google Shape;2000;p73"/>
            <p:cNvSpPr/>
            <p:nvPr/>
          </p:nvSpPr>
          <p:spPr>
            <a:xfrm>
              <a:off x="7071586" y="59442"/>
              <a:ext cx="91953" cy="91953"/>
            </a:xfrm>
            <a:custGeom>
              <a:avLst/>
              <a:gdLst/>
              <a:ahLst/>
              <a:cxnLst/>
              <a:rect l="l" t="t" r="r" b="b"/>
              <a:pathLst>
                <a:path w="2951" h="2951" fill="none" extrusionOk="0">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1" name="Google Shape;2001;p73"/>
            <p:cNvSpPr/>
            <p:nvPr/>
          </p:nvSpPr>
          <p:spPr>
            <a:xfrm>
              <a:off x="7095517" y="84152"/>
              <a:ext cx="43281" cy="42533"/>
            </a:xfrm>
            <a:custGeom>
              <a:avLst/>
              <a:gdLst/>
              <a:ahLst/>
              <a:cxnLst/>
              <a:rect l="l" t="t" r="r" b="b"/>
              <a:pathLst>
                <a:path w="1389" h="1365" extrusionOk="0">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2" name="Google Shape;2002;p73"/>
            <p:cNvSpPr/>
            <p:nvPr/>
          </p:nvSpPr>
          <p:spPr>
            <a:xfrm>
              <a:off x="5642557" y="-150670"/>
              <a:ext cx="91953" cy="92732"/>
            </a:xfrm>
            <a:custGeom>
              <a:avLst/>
              <a:gdLst/>
              <a:ahLst/>
              <a:cxnLst/>
              <a:rect l="l" t="t" r="r" b="b"/>
              <a:pathLst>
                <a:path w="2951" h="2976" fill="none" extrusionOk="0">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3" name="Google Shape;2003;p73"/>
            <p:cNvSpPr/>
            <p:nvPr/>
          </p:nvSpPr>
          <p:spPr>
            <a:xfrm>
              <a:off x="5666488" y="-125929"/>
              <a:ext cx="43281" cy="43281"/>
            </a:xfrm>
            <a:custGeom>
              <a:avLst/>
              <a:gdLst/>
              <a:ahLst/>
              <a:cxnLst/>
              <a:rect l="l" t="t" r="r" b="b"/>
              <a:pathLst>
                <a:path w="1389" h="1389" extrusionOk="0">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hanks">
  <p:cSld name="BLANK_2">
    <p:spTree>
      <p:nvGrpSpPr>
        <p:cNvPr id="1" name="Shape 2004"/>
        <p:cNvGrpSpPr/>
        <p:nvPr/>
      </p:nvGrpSpPr>
      <p:grpSpPr>
        <a:xfrm>
          <a:off x="0" y="0"/>
          <a:ext cx="0" cy="0"/>
          <a:chOff x="0" y="0"/>
          <a:chExt cx="0" cy="0"/>
        </a:xfrm>
      </p:grpSpPr>
      <p:grpSp>
        <p:nvGrpSpPr>
          <p:cNvPr id="2005" name="Google Shape;2005;p74"/>
          <p:cNvGrpSpPr/>
          <p:nvPr/>
        </p:nvGrpSpPr>
        <p:grpSpPr>
          <a:xfrm>
            <a:off x="-24" y="-27"/>
            <a:ext cx="9143711" cy="5143338"/>
            <a:chOff x="597550" y="708125"/>
            <a:chExt cx="6449225" cy="4193850"/>
          </a:xfrm>
        </p:grpSpPr>
        <p:sp>
          <p:nvSpPr>
            <p:cNvPr id="2006" name="Google Shape;2006;p74"/>
            <p:cNvSpPr/>
            <p:nvPr/>
          </p:nvSpPr>
          <p:spPr>
            <a:xfrm>
              <a:off x="597550" y="4893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7" name="Google Shape;2007;p74"/>
            <p:cNvSpPr/>
            <p:nvPr/>
          </p:nvSpPr>
          <p:spPr>
            <a:xfrm>
              <a:off x="597550" y="4780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8" name="Google Shape;2008;p74"/>
            <p:cNvSpPr/>
            <p:nvPr/>
          </p:nvSpPr>
          <p:spPr>
            <a:xfrm>
              <a:off x="597550" y="4667150"/>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9" name="Google Shape;2009;p74"/>
            <p:cNvSpPr/>
            <p:nvPr/>
          </p:nvSpPr>
          <p:spPr>
            <a:xfrm>
              <a:off x="597550" y="4553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0" name="Google Shape;2010;p74"/>
            <p:cNvSpPr/>
            <p:nvPr/>
          </p:nvSpPr>
          <p:spPr>
            <a:xfrm>
              <a:off x="597550" y="4441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1" name="Google Shape;2011;p74"/>
            <p:cNvSpPr/>
            <p:nvPr/>
          </p:nvSpPr>
          <p:spPr>
            <a:xfrm>
              <a:off x="597550" y="4328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2" name="Google Shape;2012;p74"/>
            <p:cNvSpPr/>
            <p:nvPr/>
          </p:nvSpPr>
          <p:spPr>
            <a:xfrm>
              <a:off x="597550" y="4215025"/>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3" name="Google Shape;2013;p74"/>
            <p:cNvSpPr/>
            <p:nvPr/>
          </p:nvSpPr>
          <p:spPr>
            <a:xfrm>
              <a:off x="597550" y="4101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4" name="Google Shape;2014;p74"/>
            <p:cNvSpPr/>
            <p:nvPr/>
          </p:nvSpPr>
          <p:spPr>
            <a:xfrm>
              <a:off x="597550" y="3988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5" name="Google Shape;2015;p74"/>
            <p:cNvSpPr/>
            <p:nvPr/>
          </p:nvSpPr>
          <p:spPr>
            <a:xfrm>
              <a:off x="597550" y="3875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6" name="Google Shape;2016;p74"/>
            <p:cNvSpPr/>
            <p:nvPr/>
          </p:nvSpPr>
          <p:spPr>
            <a:xfrm>
              <a:off x="597550" y="37621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7" name="Google Shape;2017;p74"/>
            <p:cNvSpPr/>
            <p:nvPr/>
          </p:nvSpPr>
          <p:spPr>
            <a:xfrm>
              <a:off x="597550" y="36496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8" name="Google Shape;2018;p74"/>
            <p:cNvSpPr/>
            <p:nvPr/>
          </p:nvSpPr>
          <p:spPr>
            <a:xfrm>
              <a:off x="597550" y="35364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9" name="Google Shape;2019;p74"/>
            <p:cNvSpPr/>
            <p:nvPr/>
          </p:nvSpPr>
          <p:spPr>
            <a:xfrm>
              <a:off x="597550" y="3423225"/>
              <a:ext cx="6449225" cy="8375"/>
            </a:xfrm>
            <a:custGeom>
              <a:avLst/>
              <a:gdLst/>
              <a:ahLst/>
              <a:cxnLst/>
              <a:rect l="l" t="t" r="r" b="b"/>
              <a:pathLst>
                <a:path w="257969" h="335" extrusionOk="0">
                  <a:moveTo>
                    <a:pt x="0" y="0"/>
                  </a:moveTo>
                  <a:lnTo>
                    <a:pt x="257969" y="0"/>
                  </a:lnTo>
                  <a:lnTo>
                    <a:pt x="257969" y="334"/>
                  </a:lnTo>
                  <a:lnTo>
                    <a:pt x="0" y="334"/>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0" name="Google Shape;2020;p74"/>
            <p:cNvSpPr/>
            <p:nvPr/>
          </p:nvSpPr>
          <p:spPr>
            <a:xfrm>
              <a:off x="597550" y="3310000"/>
              <a:ext cx="6449225" cy="8375"/>
            </a:xfrm>
            <a:custGeom>
              <a:avLst/>
              <a:gdLst/>
              <a:ahLst/>
              <a:cxnLst/>
              <a:rect l="l" t="t" r="r" b="b"/>
              <a:pathLst>
                <a:path w="257969" h="335" extrusionOk="0">
                  <a:moveTo>
                    <a:pt x="0" y="0"/>
                  </a:moveTo>
                  <a:lnTo>
                    <a:pt x="257969" y="0"/>
                  </a:lnTo>
                  <a:lnTo>
                    <a:pt x="257969" y="334"/>
                  </a:lnTo>
                  <a:lnTo>
                    <a:pt x="0" y="334"/>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1" name="Google Shape;2021;p74"/>
            <p:cNvSpPr/>
            <p:nvPr/>
          </p:nvSpPr>
          <p:spPr>
            <a:xfrm>
              <a:off x="597550" y="3196775"/>
              <a:ext cx="6449225" cy="8375"/>
            </a:xfrm>
            <a:custGeom>
              <a:avLst/>
              <a:gdLst/>
              <a:ahLst/>
              <a:cxnLst/>
              <a:rect l="l" t="t" r="r" b="b"/>
              <a:pathLst>
                <a:path w="257969" h="335" extrusionOk="0">
                  <a:moveTo>
                    <a:pt x="0" y="0"/>
                  </a:moveTo>
                  <a:lnTo>
                    <a:pt x="257969" y="0"/>
                  </a:lnTo>
                  <a:lnTo>
                    <a:pt x="257969" y="334"/>
                  </a:lnTo>
                  <a:lnTo>
                    <a:pt x="0" y="334"/>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2" name="Google Shape;2022;p74"/>
            <p:cNvSpPr/>
            <p:nvPr/>
          </p:nvSpPr>
          <p:spPr>
            <a:xfrm>
              <a:off x="597550" y="30835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3" name="Google Shape;2023;p74"/>
            <p:cNvSpPr/>
            <p:nvPr/>
          </p:nvSpPr>
          <p:spPr>
            <a:xfrm>
              <a:off x="597550" y="29703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4" name="Google Shape;2024;p74"/>
            <p:cNvSpPr/>
            <p:nvPr/>
          </p:nvSpPr>
          <p:spPr>
            <a:xfrm>
              <a:off x="597550" y="28578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5" name="Google Shape;2025;p74"/>
            <p:cNvSpPr/>
            <p:nvPr/>
          </p:nvSpPr>
          <p:spPr>
            <a:xfrm>
              <a:off x="597550" y="27446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6" name="Google Shape;2026;p74"/>
            <p:cNvSpPr/>
            <p:nvPr/>
          </p:nvSpPr>
          <p:spPr>
            <a:xfrm>
              <a:off x="597550" y="2631400"/>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7" name="Google Shape;2027;p74"/>
            <p:cNvSpPr/>
            <p:nvPr/>
          </p:nvSpPr>
          <p:spPr>
            <a:xfrm>
              <a:off x="597550" y="2518175"/>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8" name="Google Shape;2028;p74"/>
            <p:cNvSpPr/>
            <p:nvPr/>
          </p:nvSpPr>
          <p:spPr>
            <a:xfrm>
              <a:off x="597550" y="24049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9" name="Google Shape;2029;p74"/>
            <p:cNvSpPr/>
            <p:nvPr/>
          </p:nvSpPr>
          <p:spPr>
            <a:xfrm>
              <a:off x="597550" y="22917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0" name="Google Shape;2030;p74"/>
            <p:cNvSpPr/>
            <p:nvPr/>
          </p:nvSpPr>
          <p:spPr>
            <a:xfrm>
              <a:off x="597550" y="21792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1" name="Google Shape;2031;p74"/>
            <p:cNvSpPr/>
            <p:nvPr/>
          </p:nvSpPr>
          <p:spPr>
            <a:xfrm>
              <a:off x="597550" y="20660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2" name="Google Shape;2032;p74"/>
            <p:cNvSpPr/>
            <p:nvPr/>
          </p:nvSpPr>
          <p:spPr>
            <a:xfrm>
              <a:off x="597550" y="1952825"/>
              <a:ext cx="6449225" cy="7625"/>
            </a:xfrm>
            <a:custGeom>
              <a:avLst/>
              <a:gdLst/>
              <a:ahLst/>
              <a:cxnLst/>
              <a:rect l="l" t="t" r="r" b="b"/>
              <a:pathLst>
                <a:path w="257969" h="305" extrusionOk="0">
                  <a:moveTo>
                    <a:pt x="0" y="1"/>
                  </a:moveTo>
                  <a:lnTo>
                    <a:pt x="257969" y="1"/>
                  </a:lnTo>
                  <a:lnTo>
                    <a:pt x="257969" y="304"/>
                  </a:lnTo>
                  <a:lnTo>
                    <a:pt x="0" y="304"/>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3" name="Google Shape;2033;p74"/>
            <p:cNvSpPr/>
            <p:nvPr/>
          </p:nvSpPr>
          <p:spPr>
            <a:xfrm>
              <a:off x="597550" y="1839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4" name="Google Shape;2034;p74"/>
            <p:cNvSpPr/>
            <p:nvPr/>
          </p:nvSpPr>
          <p:spPr>
            <a:xfrm>
              <a:off x="597550" y="1726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5" name="Google Shape;2035;p74"/>
            <p:cNvSpPr/>
            <p:nvPr/>
          </p:nvSpPr>
          <p:spPr>
            <a:xfrm>
              <a:off x="597550" y="16131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6" name="Google Shape;2036;p74"/>
            <p:cNvSpPr/>
            <p:nvPr/>
          </p:nvSpPr>
          <p:spPr>
            <a:xfrm>
              <a:off x="597550" y="1499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7" name="Google Shape;2037;p74"/>
            <p:cNvSpPr/>
            <p:nvPr/>
          </p:nvSpPr>
          <p:spPr>
            <a:xfrm>
              <a:off x="597550" y="1387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8" name="Google Shape;2038;p74"/>
            <p:cNvSpPr/>
            <p:nvPr/>
          </p:nvSpPr>
          <p:spPr>
            <a:xfrm>
              <a:off x="597550" y="1274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9" name="Google Shape;2039;p74"/>
            <p:cNvSpPr/>
            <p:nvPr/>
          </p:nvSpPr>
          <p:spPr>
            <a:xfrm>
              <a:off x="597550" y="11610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0" name="Google Shape;2040;p74"/>
            <p:cNvSpPr/>
            <p:nvPr/>
          </p:nvSpPr>
          <p:spPr>
            <a:xfrm>
              <a:off x="597550" y="1047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1" name="Google Shape;2041;p74"/>
            <p:cNvSpPr/>
            <p:nvPr/>
          </p:nvSpPr>
          <p:spPr>
            <a:xfrm>
              <a:off x="597550" y="934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2" name="Google Shape;2042;p74"/>
            <p:cNvSpPr/>
            <p:nvPr/>
          </p:nvSpPr>
          <p:spPr>
            <a:xfrm>
              <a:off x="597550" y="821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3" name="Google Shape;2043;p74"/>
            <p:cNvSpPr/>
            <p:nvPr/>
          </p:nvSpPr>
          <p:spPr>
            <a:xfrm>
              <a:off x="597550" y="708125"/>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044" name="Google Shape;2044;p74"/>
          <p:cNvSpPr txBox="1">
            <a:spLocks noGrp="1"/>
          </p:cNvSpPr>
          <p:nvPr>
            <p:ph type="title"/>
          </p:nvPr>
        </p:nvSpPr>
        <p:spPr>
          <a:xfrm>
            <a:off x="2335650" y="758125"/>
            <a:ext cx="4472700" cy="955500"/>
          </a:xfrm>
          <a:prstGeom prst="rect">
            <a:avLst/>
          </a:prstGeom>
          <a:noFill/>
          <a:ln>
            <a:noFill/>
          </a:ln>
          <a:effectLst>
            <a:outerShdw blurRad="142875" algn="bl" rotWithShape="0">
              <a:schemeClr val="accent2">
                <a:alpha val="40000"/>
              </a:schemeClr>
            </a:outerShdw>
          </a:effectLst>
        </p:spPr>
        <p:txBody>
          <a:bodyPr spcFirstLastPara="1" wrap="square" lIns="91425" tIns="91425" rIns="91425" bIns="91425" anchor="ctr" anchorCtr="0">
            <a:noAutofit/>
          </a:bodyPr>
          <a:lstStyle>
            <a:lvl1pPr lvl="0" algn="ctr">
              <a:lnSpc>
                <a:spcPct val="100000"/>
              </a:lnSpc>
              <a:spcBef>
                <a:spcPts val="0"/>
              </a:spcBef>
              <a:spcAft>
                <a:spcPts val="0"/>
              </a:spcAft>
              <a:buSzPts val="3200"/>
              <a:buNone/>
              <a:defRPr sz="7000">
                <a:solidFill>
                  <a:schemeClr val="accent2"/>
                </a:solidFill>
              </a:defRPr>
            </a:lvl1pPr>
            <a:lvl2pPr lvl="1" algn="l">
              <a:lnSpc>
                <a:spcPct val="100000"/>
              </a:lnSpc>
              <a:spcBef>
                <a:spcPts val="0"/>
              </a:spcBef>
              <a:spcAft>
                <a:spcPts val="0"/>
              </a:spcAft>
              <a:buSzPts val="3200"/>
              <a:buNone/>
              <a:defRPr/>
            </a:lvl2pPr>
            <a:lvl3pPr lvl="2" algn="l">
              <a:lnSpc>
                <a:spcPct val="100000"/>
              </a:lnSpc>
              <a:spcBef>
                <a:spcPts val="0"/>
              </a:spcBef>
              <a:spcAft>
                <a:spcPts val="0"/>
              </a:spcAft>
              <a:buSzPts val="3200"/>
              <a:buNone/>
              <a:defRPr/>
            </a:lvl3pPr>
            <a:lvl4pPr lvl="3" algn="l">
              <a:lnSpc>
                <a:spcPct val="100000"/>
              </a:lnSpc>
              <a:spcBef>
                <a:spcPts val="0"/>
              </a:spcBef>
              <a:spcAft>
                <a:spcPts val="0"/>
              </a:spcAft>
              <a:buSzPts val="3200"/>
              <a:buNone/>
              <a:defRPr/>
            </a:lvl4pPr>
            <a:lvl5pPr lvl="4" algn="l">
              <a:lnSpc>
                <a:spcPct val="100000"/>
              </a:lnSpc>
              <a:spcBef>
                <a:spcPts val="0"/>
              </a:spcBef>
              <a:spcAft>
                <a:spcPts val="0"/>
              </a:spcAft>
              <a:buSzPts val="3200"/>
              <a:buNone/>
              <a:defRPr/>
            </a:lvl5pPr>
            <a:lvl6pPr lvl="5" algn="l">
              <a:lnSpc>
                <a:spcPct val="100000"/>
              </a:lnSpc>
              <a:spcBef>
                <a:spcPts val="0"/>
              </a:spcBef>
              <a:spcAft>
                <a:spcPts val="0"/>
              </a:spcAft>
              <a:buSzPts val="3200"/>
              <a:buNone/>
              <a:defRPr/>
            </a:lvl6pPr>
            <a:lvl7pPr lvl="6" algn="l">
              <a:lnSpc>
                <a:spcPct val="100000"/>
              </a:lnSpc>
              <a:spcBef>
                <a:spcPts val="0"/>
              </a:spcBef>
              <a:spcAft>
                <a:spcPts val="0"/>
              </a:spcAft>
              <a:buSzPts val="3200"/>
              <a:buNone/>
              <a:defRPr/>
            </a:lvl7pPr>
            <a:lvl8pPr lvl="7" algn="l">
              <a:lnSpc>
                <a:spcPct val="100000"/>
              </a:lnSpc>
              <a:spcBef>
                <a:spcPts val="0"/>
              </a:spcBef>
              <a:spcAft>
                <a:spcPts val="0"/>
              </a:spcAft>
              <a:buSzPts val="3200"/>
              <a:buNone/>
              <a:defRPr/>
            </a:lvl8pPr>
            <a:lvl9pPr lvl="8" algn="l">
              <a:lnSpc>
                <a:spcPct val="100000"/>
              </a:lnSpc>
              <a:spcBef>
                <a:spcPts val="0"/>
              </a:spcBef>
              <a:spcAft>
                <a:spcPts val="0"/>
              </a:spcAft>
              <a:buSzPts val="3200"/>
              <a:buNone/>
              <a:defRPr/>
            </a:lvl9pPr>
          </a:lstStyle>
          <a:p>
            <a:endParaRPr/>
          </a:p>
        </p:txBody>
      </p:sp>
      <p:sp>
        <p:nvSpPr>
          <p:cNvPr id="2045" name="Google Shape;2045;p74"/>
          <p:cNvSpPr txBox="1">
            <a:spLocks noGrp="1"/>
          </p:cNvSpPr>
          <p:nvPr>
            <p:ph type="subTitle" idx="1"/>
          </p:nvPr>
        </p:nvSpPr>
        <p:spPr>
          <a:xfrm>
            <a:off x="2335650" y="1775000"/>
            <a:ext cx="4472700" cy="10104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2046" name="Google Shape;2046;p74"/>
          <p:cNvSpPr txBox="1"/>
          <p:nvPr/>
        </p:nvSpPr>
        <p:spPr>
          <a:xfrm>
            <a:off x="2532450" y="3327757"/>
            <a:ext cx="4079100" cy="6414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1" i="0" u="none" strike="noStrike" cap="none">
                <a:solidFill>
                  <a:schemeClr val="accent2"/>
                </a:solidFill>
                <a:latin typeface="PT Sans"/>
                <a:ea typeface="PT Sans"/>
                <a:cs typeface="PT Sans"/>
                <a:sym typeface="PT Sans"/>
              </a:rPr>
              <a:t>Credits:</a:t>
            </a:r>
            <a:r>
              <a:rPr lang="en" sz="1200" b="0" i="0" u="none" strike="noStrike" cap="none">
                <a:solidFill>
                  <a:schemeClr val="accent2"/>
                </a:solidFill>
                <a:latin typeface="PT Sans"/>
                <a:ea typeface="PT Sans"/>
                <a:cs typeface="PT Sans"/>
                <a:sym typeface="PT Sans"/>
              </a:rPr>
              <a:t> </a:t>
            </a:r>
            <a:r>
              <a:rPr lang="en" sz="1200" b="0" i="0" u="none" strike="noStrike" cap="none">
                <a:solidFill>
                  <a:schemeClr val="lt1"/>
                </a:solidFill>
                <a:latin typeface="PT Sans"/>
                <a:ea typeface="PT Sans"/>
                <a:cs typeface="PT Sans"/>
                <a:sym typeface="PT Sans"/>
              </a:rPr>
              <a:t>This presentation template was created by </a:t>
            </a:r>
            <a:r>
              <a:rPr lang="en" sz="1200" b="1" i="0" u="none" strike="noStrike" cap="none">
                <a:solidFill>
                  <a:schemeClr val="accent2"/>
                </a:solidFill>
                <a:uFill>
                  <a:noFill/>
                </a:uFill>
                <a:latin typeface="PT Sans"/>
                <a:ea typeface="PT Sans"/>
                <a:cs typeface="PT Sans"/>
                <a:sym typeface="PT Sans"/>
                <a:hlinkClick r:id="rId2">
                  <a:extLst>
                    <a:ext uri="{A12FA001-AC4F-418D-AE19-62706E023703}">
                      <ahyp:hlinkClr xmlns:ahyp="http://schemas.microsoft.com/office/drawing/2018/hyperlinkcolor" val="tx"/>
                    </a:ext>
                  </a:extLst>
                </a:hlinkClick>
              </a:rPr>
              <a:t>Slidesgo</a:t>
            </a:r>
            <a:r>
              <a:rPr lang="en" sz="1200" b="0" i="0" u="none" strike="noStrike" cap="none">
                <a:solidFill>
                  <a:schemeClr val="lt1"/>
                </a:solidFill>
                <a:latin typeface="PT Sans"/>
                <a:ea typeface="PT Sans"/>
                <a:cs typeface="PT Sans"/>
                <a:sym typeface="PT Sans"/>
              </a:rPr>
              <a:t>, including icons by </a:t>
            </a:r>
            <a:r>
              <a:rPr lang="en" sz="1200" b="1" i="0" u="none" strike="noStrike" cap="none">
                <a:solidFill>
                  <a:schemeClr val="accent2"/>
                </a:solidFill>
                <a:uFill>
                  <a:noFill/>
                </a:uFill>
                <a:latin typeface="PT Sans"/>
                <a:ea typeface="PT Sans"/>
                <a:cs typeface="PT Sans"/>
                <a:sym typeface="PT Sans"/>
                <a:hlinkClick r:id="rId3">
                  <a:extLst>
                    <a:ext uri="{A12FA001-AC4F-418D-AE19-62706E023703}">
                      <ahyp:hlinkClr xmlns:ahyp="http://schemas.microsoft.com/office/drawing/2018/hyperlinkcolor" val="tx"/>
                    </a:ext>
                  </a:extLst>
                </a:hlinkClick>
              </a:rPr>
              <a:t>Flaticon</a:t>
            </a:r>
            <a:r>
              <a:rPr lang="en" sz="1200" b="0" i="0" u="none" strike="noStrike" cap="none">
                <a:solidFill>
                  <a:schemeClr val="lt1"/>
                </a:solidFill>
                <a:latin typeface="PT Sans"/>
                <a:ea typeface="PT Sans"/>
                <a:cs typeface="PT Sans"/>
                <a:sym typeface="PT Sans"/>
              </a:rPr>
              <a:t>, infographics &amp; images by </a:t>
            </a:r>
            <a:r>
              <a:rPr lang="en" sz="1200" b="1" i="0" u="none" strike="noStrike" cap="none">
                <a:solidFill>
                  <a:schemeClr val="accent2"/>
                </a:solidFill>
                <a:uFill>
                  <a:noFill/>
                </a:uFill>
                <a:latin typeface="PT Sans"/>
                <a:ea typeface="PT Sans"/>
                <a:cs typeface="PT Sans"/>
                <a:sym typeface="PT Sans"/>
                <a:hlinkClick r:id="rId4">
                  <a:extLst>
                    <a:ext uri="{A12FA001-AC4F-418D-AE19-62706E023703}">
                      <ahyp:hlinkClr xmlns:ahyp="http://schemas.microsoft.com/office/drawing/2018/hyperlinkcolor" val="tx"/>
                    </a:ext>
                  </a:extLst>
                </a:hlinkClick>
              </a:rPr>
              <a:t>Freepik</a:t>
            </a:r>
            <a:endParaRPr sz="1200" b="0" i="0" u="none" strike="noStrike" cap="none">
              <a:solidFill>
                <a:schemeClr val="lt1"/>
              </a:solidFill>
              <a:latin typeface="PT Sans"/>
              <a:ea typeface="PT Sans"/>
              <a:cs typeface="PT Sans"/>
              <a:sym typeface="PT Sans"/>
            </a:endParaRPr>
          </a:p>
        </p:txBody>
      </p:sp>
      <p:sp>
        <p:nvSpPr>
          <p:cNvPr id="2047" name="Google Shape;2047;p74"/>
          <p:cNvSpPr/>
          <p:nvPr/>
        </p:nvSpPr>
        <p:spPr>
          <a:xfrm rot="10800000">
            <a:off x="11" y="3859075"/>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048" name="Google Shape;2048;p74"/>
          <p:cNvGrpSpPr/>
          <p:nvPr/>
        </p:nvGrpSpPr>
        <p:grpSpPr>
          <a:xfrm>
            <a:off x="-11" y="606814"/>
            <a:ext cx="1284436" cy="586800"/>
            <a:chOff x="-11" y="606814"/>
            <a:chExt cx="1284436" cy="586800"/>
          </a:xfrm>
        </p:grpSpPr>
        <p:sp>
          <p:nvSpPr>
            <p:cNvPr id="2049" name="Google Shape;2049;p74"/>
            <p:cNvSpPr/>
            <p:nvPr/>
          </p:nvSpPr>
          <p:spPr>
            <a:xfrm rot="-5400000">
              <a:off x="348812" y="258001"/>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050" name="Google Shape;2050;p74"/>
            <p:cNvGrpSpPr/>
            <p:nvPr/>
          </p:nvGrpSpPr>
          <p:grpSpPr>
            <a:xfrm rot="10800000">
              <a:off x="-11" y="779178"/>
              <a:ext cx="883262" cy="242091"/>
              <a:chOff x="2300350" y="2601250"/>
              <a:chExt cx="2275275" cy="623625"/>
            </a:xfrm>
          </p:grpSpPr>
          <p:sp>
            <p:nvSpPr>
              <p:cNvPr id="2051" name="Google Shape;2051;p74"/>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2" name="Google Shape;2052;p74"/>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3" name="Google Shape;2053;p74"/>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4" name="Google Shape;2054;p74"/>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5" name="Google Shape;2055;p74"/>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6" name="Google Shape;2056;p74"/>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2057" name="Google Shape;2057;p74"/>
          <p:cNvGrpSpPr/>
          <p:nvPr/>
        </p:nvGrpSpPr>
        <p:grpSpPr>
          <a:xfrm>
            <a:off x="2618882" y="4981392"/>
            <a:ext cx="1520982" cy="302065"/>
            <a:chOff x="5642557" y="-150670"/>
            <a:chExt cx="1520982" cy="302065"/>
          </a:xfrm>
        </p:grpSpPr>
        <p:sp>
          <p:nvSpPr>
            <p:cNvPr id="2058" name="Google Shape;2058;p74"/>
            <p:cNvSpPr/>
            <p:nvPr/>
          </p:nvSpPr>
          <p:spPr>
            <a:xfrm>
              <a:off x="5736006" y="-104304"/>
              <a:ext cx="1335611" cy="209364"/>
            </a:xfrm>
            <a:custGeom>
              <a:avLst/>
              <a:gdLst/>
              <a:ahLst/>
              <a:cxnLst/>
              <a:rect l="l" t="t" r="r" b="b"/>
              <a:pathLst>
                <a:path w="42863" h="6719" fill="none" extrusionOk="0">
                  <a:moveTo>
                    <a:pt x="1" y="0"/>
                  </a:moveTo>
                  <a:lnTo>
                    <a:pt x="19064" y="0"/>
                  </a:lnTo>
                  <a:lnTo>
                    <a:pt x="25782" y="6718"/>
                  </a:lnTo>
                  <a:lnTo>
                    <a:pt x="42862" y="6718"/>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9" name="Google Shape;2059;p74"/>
            <p:cNvSpPr/>
            <p:nvPr/>
          </p:nvSpPr>
          <p:spPr>
            <a:xfrm>
              <a:off x="7071586" y="59442"/>
              <a:ext cx="91953" cy="91953"/>
            </a:xfrm>
            <a:custGeom>
              <a:avLst/>
              <a:gdLst/>
              <a:ahLst/>
              <a:cxnLst/>
              <a:rect l="l" t="t" r="r" b="b"/>
              <a:pathLst>
                <a:path w="2951" h="2951" fill="none" extrusionOk="0">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0" name="Google Shape;2060;p74"/>
            <p:cNvSpPr/>
            <p:nvPr/>
          </p:nvSpPr>
          <p:spPr>
            <a:xfrm>
              <a:off x="7095517" y="84152"/>
              <a:ext cx="43281" cy="42533"/>
            </a:xfrm>
            <a:custGeom>
              <a:avLst/>
              <a:gdLst/>
              <a:ahLst/>
              <a:cxnLst/>
              <a:rect l="l" t="t" r="r" b="b"/>
              <a:pathLst>
                <a:path w="1389" h="1365" extrusionOk="0">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1" name="Google Shape;2061;p74"/>
            <p:cNvSpPr/>
            <p:nvPr/>
          </p:nvSpPr>
          <p:spPr>
            <a:xfrm>
              <a:off x="5642557" y="-150670"/>
              <a:ext cx="91953" cy="92732"/>
            </a:xfrm>
            <a:custGeom>
              <a:avLst/>
              <a:gdLst/>
              <a:ahLst/>
              <a:cxnLst/>
              <a:rect l="l" t="t" r="r" b="b"/>
              <a:pathLst>
                <a:path w="2951" h="2976" fill="none" extrusionOk="0">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2" name="Google Shape;2062;p74"/>
            <p:cNvSpPr/>
            <p:nvPr/>
          </p:nvSpPr>
          <p:spPr>
            <a:xfrm>
              <a:off x="5666488" y="-125929"/>
              <a:ext cx="43281" cy="43281"/>
            </a:xfrm>
            <a:custGeom>
              <a:avLst/>
              <a:gdLst/>
              <a:ahLst/>
              <a:cxnLst/>
              <a:rect l="l" t="t" r="r" b="b"/>
              <a:pathLst>
                <a:path w="1389" h="1389" extrusionOk="0">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063" name="Google Shape;2063;p74"/>
          <p:cNvGrpSpPr/>
          <p:nvPr/>
        </p:nvGrpSpPr>
        <p:grpSpPr>
          <a:xfrm rot="5400000">
            <a:off x="85100" y="1849625"/>
            <a:ext cx="98902" cy="553090"/>
            <a:chOff x="4898850" y="4820550"/>
            <a:chExt cx="98902" cy="553090"/>
          </a:xfrm>
        </p:grpSpPr>
        <p:sp>
          <p:nvSpPr>
            <p:cNvPr id="2064" name="Google Shape;2064;p74"/>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5" name="Google Shape;2065;p74"/>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6" name="Google Shape;2066;p74"/>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7" name="Google Shape;2067;p74"/>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8" name="Google Shape;2068;p74"/>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069" name="Google Shape;2069;p74"/>
          <p:cNvGrpSpPr/>
          <p:nvPr/>
        </p:nvGrpSpPr>
        <p:grpSpPr>
          <a:xfrm>
            <a:off x="-1414555" y="2830129"/>
            <a:ext cx="2297800" cy="347400"/>
            <a:chOff x="-1414555" y="2830129"/>
            <a:chExt cx="2297800" cy="347400"/>
          </a:xfrm>
        </p:grpSpPr>
        <p:sp>
          <p:nvSpPr>
            <p:cNvPr id="2070" name="Google Shape;2070;p74"/>
            <p:cNvSpPr/>
            <p:nvPr/>
          </p:nvSpPr>
          <p:spPr>
            <a:xfrm>
              <a:off x="-1414555" y="3109429"/>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1" name="Google Shape;2071;p74"/>
            <p:cNvSpPr/>
            <p:nvPr/>
          </p:nvSpPr>
          <p:spPr>
            <a:xfrm>
              <a:off x="-1111455" y="2830129"/>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072" name="Google Shape;2072;p74"/>
          <p:cNvGrpSpPr/>
          <p:nvPr/>
        </p:nvGrpSpPr>
        <p:grpSpPr>
          <a:xfrm flipH="1">
            <a:off x="-529078" y="4313280"/>
            <a:ext cx="1823015" cy="196993"/>
            <a:chOff x="7857346" y="4002005"/>
            <a:chExt cx="1823015" cy="196993"/>
          </a:xfrm>
        </p:grpSpPr>
        <p:sp>
          <p:nvSpPr>
            <p:cNvPr id="2073" name="Google Shape;2073;p74"/>
            <p:cNvSpPr/>
            <p:nvPr/>
          </p:nvSpPr>
          <p:spPr>
            <a:xfrm>
              <a:off x="7956216" y="4048371"/>
              <a:ext cx="1724145" cy="150627"/>
            </a:xfrm>
            <a:custGeom>
              <a:avLst/>
              <a:gdLst/>
              <a:ahLst/>
              <a:cxnLst/>
              <a:rect l="l" t="t" r="r" b="b"/>
              <a:pathLst>
                <a:path w="55332" h="4834" fill="none" extrusionOk="0">
                  <a:moveTo>
                    <a:pt x="55331" y="4834"/>
                  </a:moveTo>
                  <a:lnTo>
                    <a:pt x="28930" y="4834"/>
                  </a:lnTo>
                  <a:lnTo>
                    <a:pt x="27294" y="3198"/>
                  </a:lnTo>
                  <a:lnTo>
                    <a:pt x="24072" y="0"/>
                  </a:lnTo>
                  <a:lnTo>
                    <a:pt x="1" y="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4" name="Google Shape;2074;p74"/>
            <p:cNvSpPr/>
            <p:nvPr/>
          </p:nvSpPr>
          <p:spPr>
            <a:xfrm>
              <a:off x="7857346" y="4002005"/>
              <a:ext cx="91953" cy="91953"/>
            </a:xfrm>
            <a:custGeom>
              <a:avLst/>
              <a:gdLst/>
              <a:ahLst/>
              <a:cxnLst/>
              <a:rect l="l" t="t" r="r" b="b"/>
              <a:pathLst>
                <a:path w="2951" h="2951" fill="none" extrusionOk="0">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5" name="Google Shape;2075;p74"/>
            <p:cNvSpPr/>
            <p:nvPr/>
          </p:nvSpPr>
          <p:spPr>
            <a:xfrm>
              <a:off x="7882087" y="4026715"/>
              <a:ext cx="43281" cy="42533"/>
            </a:xfrm>
            <a:custGeom>
              <a:avLst/>
              <a:gdLst/>
              <a:ahLst/>
              <a:cxnLst/>
              <a:rect l="l" t="t" r="r" b="b"/>
              <a:pathLst>
                <a:path w="1389" h="1365" extrusionOk="0">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076" name="Google Shape;2076;p74"/>
          <p:cNvSpPr/>
          <p:nvPr/>
        </p:nvSpPr>
        <p:spPr>
          <a:xfrm rot="5400000">
            <a:off x="8208384" y="3885676"/>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077" name="Google Shape;2077;p74"/>
          <p:cNvGrpSpPr/>
          <p:nvPr/>
        </p:nvGrpSpPr>
        <p:grpSpPr>
          <a:xfrm>
            <a:off x="5202992" y="4687341"/>
            <a:ext cx="1105976" cy="133969"/>
            <a:chOff x="8183182" y="663852"/>
            <a:chExt cx="1475028" cy="178673"/>
          </a:xfrm>
        </p:grpSpPr>
        <p:grpSp>
          <p:nvGrpSpPr>
            <p:cNvPr id="2078" name="Google Shape;2078;p74"/>
            <p:cNvGrpSpPr/>
            <p:nvPr/>
          </p:nvGrpSpPr>
          <p:grpSpPr>
            <a:xfrm>
              <a:off x="8183182" y="774425"/>
              <a:ext cx="1178025" cy="68100"/>
              <a:chOff x="2024450" y="204150"/>
              <a:chExt cx="1178025" cy="68100"/>
            </a:xfrm>
          </p:grpSpPr>
          <p:sp>
            <p:nvSpPr>
              <p:cNvPr id="2079" name="Google Shape;2079;p74"/>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80" name="Google Shape;2080;p74"/>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81" name="Google Shape;2081;p74"/>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82" name="Google Shape;2082;p74"/>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83" name="Google Shape;2083;p74"/>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84" name="Google Shape;2084;p74"/>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85" name="Google Shape;2085;p74"/>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86" name="Google Shape;2086;p74"/>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87" name="Google Shape;2087;p74"/>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88" name="Google Shape;2088;p74"/>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089" name="Google Shape;2089;p74"/>
            <p:cNvGrpSpPr/>
            <p:nvPr/>
          </p:nvGrpSpPr>
          <p:grpSpPr>
            <a:xfrm>
              <a:off x="8480185" y="663852"/>
              <a:ext cx="1178025" cy="68100"/>
              <a:chOff x="2024450" y="204150"/>
              <a:chExt cx="1178025" cy="68100"/>
            </a:xfrm>
          </p:grpSpPr>
          <p:sp>
            <p:nvSpPr>
              <p:cNvPr id="2090" name="Google Shape;2090;p74"/>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91" name="Google Shape;2091;p74"/>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92" name="Google Shape;2092;p74"/>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93" name="Google Shape;2093;p74"/>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94" name="Google Shape;2094;p74"/>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95" name="Google Shape;2095;p74"/>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96" name="Google Shape;2096;p74"/>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97" name="Google Shape;2097;p74"/>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98" name="Google Shape;2098;p74"/>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99" name="Google Shape;2099;p74"/>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2100" name="Google Shape;2100;p74"/>
          <p:cNvSpPr/>
          <p:nvPr/>
        </p:nvSpPr>
        <p:spPr>
          <a:xfrm rot="10800000">
            <a:off x="8027645" y="2174179"/>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101" name="Google Shape;2101;p74"/>
          <p:cNvGrpSpPr/>
          <p:nvPr/>
        </p:nvGrpSpPr>
        <p:grpSpPr>
          <a:xfrm rot="-5400000">
            <a:off x="7172708" y="384980"/>
            <a:ext cx="1823016" cy="296643"/>
            <a:chOff x="7857346" y="3902355"/>
            <a:chExt cx="1823016" cy="296643"/>
          </a:xfrm>
        </p:grpSpPr>
        <p:sp>
          <p:nvSpPr>
            <p:cNvPr id="2102" name="Google Shape;2102;p74"/>
            <p:cNvSpPr/>
            <p:nvPr/>
          </p:nvSpPr>
          <p:spPr>
            <a:xfrm>
              <a:off x="7956216" y="4048371"/>
              <a:ext cx="1724145" cy="150627"/>
            </a:xfrm>
            <a:custGeom>
              <a:avLst/>
              <a:gdLst/>
              <a:ahLst/>
              <a:cxnLst/>
              <a:rect l="l" t="t" r="r" b="b"/>
              <a:pathLst>
                <a:path w="55332" h="4834" fill="none" extrusionOk="0">
                  <a:moveTo>
                    <a:pt x="55331" y="4834"/>
                  </a:moveTo>
                  <a:lnTo>
                    <a:pt x="28930" y="4834"/>
                  </a:lnTo>
                  <a:lnTo>
                    <a:pt x="27294" y="3198"/>
                  </a:lnTo>
                  <a:lnTo>
                    <a:pt x="24072" y="0"/>
                  </a:lnTo>
                  <a:lnTo>
                    <a:pt x="1" y="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03" name="Google Shape;2103;p74"/>
            <p:cNvSpPr/>
            <p:nvPr/>
          </p:nvSpPr>
          <p:spPr>
            <a:xfrm>
              <a:off x="8453686" y="3902355"/>
              <a:ext cx="91953" cy="91953"/>
            </a:xfrm>
            <a:custGeom>
              <a:avLst/>
              <a:gdLst/>
              <a:ahLst/>
              <a:cxnLst/>
              <a:rect l="l" t="t" r="r" b="b"/>
              <a:pathLst>
                <a:path w="2951" h="2951" fill="none" extrusionOk="0">
                  <a:moveTo>
                    <a:pt x="0" y="1488"/>
                  </a:moveTo>
                  <a:cubicBezTo>
                    <a:pt x="0" y="670"/>
                    <a:pt x="670" y="1"/>
                    <a:pt x="1488" y="1"/>
                  </a:cubicBezTo>
                  <a:cubicBezTo>
                    <a:pt x="2306" y="1"/>
                    <a:pt x="2950" y="670"/>
                    <a:pt x="2950" y="1488"/>
                  </a:cubicBezTo>
                  <a:cubicBezTo>
                    <a:pt x="2950" y="2281"/>
                    <a:pt x="2306" y="2951"/>
                    <a:pt x="1488" y="2951"/>
                  </a:cubicBezTo>
                  <a:cubicBezTo>
                    <a:pt x="670" y="2951"/>
                    <a:pt x="0" y="2281"/>
                    <a:pt x="0" y="148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04" name="Google Shape;2104;p74"/>
            <p:cNvSpPr/>
            <p:nvPr/>
          </p:nvSpPr>
          <p:spPr>
            <a:xfrm>
              <a:off x="8478396" y="3927096"/>
              <a:ext cx="43281" cy="42502"/>
            </a:xfrm>
            <a:custGeom>
              <a:avLst/>
              <a:gdLst/>
              <a:ahLst/>
              <a:cxnLst/>
              <a:rect l="l" t="t" r="r" b="b"/>
              <a:pathLst>
                <a:path w="1389" h="1364" extrusionOk="0">
                  <a:moveTo>
                    <a:pt x="695" y="0"/>
                  </a:moveTo>
                  <a:cubicBezTo>
                    <a:pt x="298" y="0"/>
                    <a:pt x="1" y="298"/>
                    <a:pt x="1" y="694"/>
                  </a:cubicBezTo>
                  <a:cubicBezTo>
                    <a:pt x="1" y="1066"/>
                    <a:pt x="298" y="1363"/>
                    <a:pt x="695" y="1363"/>
                  </a:cubicBezTo>
                  <a:cubicBezTo>
                    <a:pt x="1067" y="1363"/>
                    <a:pt x="1389" y="1066"/>
                    <a:pt x="1389" y="694"/>
                  </a:cubicBezTo>
                  <a:cubicBezTo>
                    <a:pt x="1389" y="298"/>
                    <a:pt x="1067" y="0"/>
                    <a:pt x="695"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05" name="Google Shape;2105;p74"/>
            <p:cNvSpPr/>
            <p:nvPr/>
          </p:nvSpPr>
          <p:spPr>
            <a:xfrm>
              <a:off x="7857346" y="4002005"/>
              <a:ext cx="91953" cy="91953"/>
            </a:xfrm>
            <a:custGeom>
              <a:avLst/>
              <a:gdLst/>
              <a:ahLst/>
              <a:cxnLst/>
              <a:rect l="l" t="t" r="r" b="b"/>
              <a:pathLst>
                <a:path w="2951" h="2951" fill="none" extrusionOk="0">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06" name="Google Shape;2106;p74"/>
            <p:cNvSpPr/>
            <p:nvPr/>
          </p:nvSpPr>
          <p:spPr>
            <a:xfrm>
              <a:off x="7882087" y="4026715"/>
              <a:ext cx="43281" cy="42533"/>
            </a:xfrm>
            <a:custGeom>
              <a:avLst/>
              <a:gdLst/>
              <a:ahLst/>
              <a:cxnLst/>
              <a:rect l="l" t="t" r="r" b="b"/>
              <a:pathLst>
                <a:path w="1389" h="1365" extrusionOk="0">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07" name="Google Shape;2107;p74"/>
            <p:cNvSpPr/>
            <p:nvPr/>
          </p:nvSpPr>
          <p:spPr>
            <a:xfrm>
              <a:off x="8545608" y="3948721"/>
              <a:ext cx="1134754" cy="175368"/>
            </a:xfrm>
            <a:custGeom>
              <a:avLst/>
              <a:gdLst/>
              <a:ahLst/>
              <a:cxnLst/>
              <a:rect l="l" t="t" r="r" b="b"/>
              <a:pathLst>
                <a:path w="36417" h="5628" fill="none" extrusionOk="0">
                  <a:moveTo>
                    <a:pt x="0" y="0"/>
                  </a:moveTo>
                  <a:lnTo>
                    <a:pt x="6049" y="0"/>
                  </a:lnTo>
                  <a:lnTo>
                    <a:pt x="8379" y="2330"/>
                  </a:lnTo>
                  <a:lnTo>
                    <a:pt x="11676" y="5627"/>
                  </a:lnTo>
                  <a:lnTo>
                    <a:pt x="36416" y="5627"/>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108" name="Google Shape;2108;p74"/>
          <p:cNvGrpSpPr/>
          <p:nvPr/>
        </p:nvGrpSpPr>
        <p:grpSpPr>
          <a:xfrm>
            <a:off x="8267392" y="2926266"/>
            <a:ext cx="1105976" cy="133969"/>
            <a:chOff x="8183182" y="663852"/>
            <a:chExt cx="1475028" cy="178673"/>
          </a:xfrm>
        </p:grpSpPr>
        <p:grpSp>
          <p:nvGrpSpPr>
            <p:cNvPr id="2109" name="Google Shape;2109;p74"/>
            <p:cNvGrpSpPr/>
            <p:nvPr/>
          </p:nvGrpSpPr>
          <p:grpSpPr>
            <a:xfrm>
              <a:off x="8183182" y="774425"/>
              <a:ext cx="1178025" cy="68100"/>
              <a:chOff x="2024450" y="204150"/>
              <a:chExt cx="1178025" cy="68100"/>
            </a:xfrm>
          </p:grpSpPr>
          <p:sp>
            <p:nvSpPr>
              <p:cNvPr id="2110" name="Google Shape;2110;p74"/>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11" name="Google Shape;2111;p74"/>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12" name="Google Shape;2112;p74"/>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13" name="Google Shape;2113;p74"/>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14" name="Google Shape;2114;p74"/>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15" name="Google Shape;2115;p74"/>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16" name="Google Shape;2116;p74"/>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17" name="Google Shape;2117;p74"/>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18" name="Google Shape;2118;p74"/>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19" name="Google Shape;2119;p74"/>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120" name="Google Shape;2120;p74"/>
            <p:cNvGrpSpPr/>
            <p:nvPr/>
          </p:nvGrpSpPr>
          <p:grpSpPr>
            <a:xfrm>
              <a:off x="8480185" y="663852"/>
              <a:ext cx="1178025" cy="68100"/>
              <a:chOff x="2024450" y="204150"/>
              <a:chExt cx="1178025" cy="68100"/>
            </a:xfrm>
          </p:grpSpPr>
          <p:sp>
            <p:nvSpPr>
              <p:cNvPr id="2121" name="Google Shape;2121;p74"/>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22" name="Google Shape;2122;p74"/>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23" name="Google Shape;2123;p74"/>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24" name="Google Shape;2124;p74"/>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25" name="Google Shape;2125;p74"/>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26" name="Google Shape;2126;p74"/>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27" name="Google Shape;2127;p74"/>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28" name="Google Shape;2128;p74"/>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29" name="Google Shape;2129;p74"/>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30" name="Google Shape;2130;p74"/>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2131" name="Google Shape;2131;p74"/>
          <p:cNvGrpSpPr/>
          <p:nvPr/>
        </p:nvGrpSpPr>
        <p:grpSpPr>
          <a:xfrm>
            <a:off x="2360001" y="376081"/>
            <a:ext cx="1252896" cy="51000"/>
            <a:chOff x="2915381" y="4104819"/>
            <a:chExt cx="1252896" cy="51000"/>
          </a:xfrm>
        </p:grpSpPr>
        <p:sp>
          <p:nvSpPr>
            <p:cNvPr id="2132" name="Google Shape;2132;p74"/>
            <p:cNvSpPr/>
            <p:nvPr/>
          </p:nvSpPr>
          <p:spPr>
            <a:xfrm>
              <a:off x="2915381"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33" name="Google Shape;2133;p74"/>
            <p:cNvSpPr/>
            <p:nvPr/>
          </p:nvSpPr>
          <p:spPr>
            <a:xfrm>
              <a:off x="3007850"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34" name="Google Shape;2134;p74"/>
            <p:cNvSpPr/>
            <p:nvPr/>
          </p:nvSpPr>
          <p:spPr>
            <a:xfrm>
              <a:off x="3100319"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35" name="Google Shape;2135;p74"/>
            <p:cNvSpPr/>
            <p:nvPr/>
          </p:nvSpPr>
          <p:spPr>
            <a:xfrm>
              <a:off x="3192788"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36" name="Google Shape;2136;p74"/>
            <p:cNvSpPr/>
            <p:nvPr/>
          </p:nvSpPr>
          <p:spPr>
            <a:xfrm>
              <a:off x="328525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37" name="Google Shape;2137;p74"/>
            <p:cNvSpPr/>
            <p:nvPr/>
          </p:nvSpPr>
          <p:spPr>
            <a:xfrm>
              <a:off x="3377726"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38" name="Google Shape;2138;p74"/>
            <p:cNvSpPr/>
            <p:nvPr/>
          </p:nvSpPr>
          <p:spPr>
            <a:xfrm>
              <a:off x="3470195"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39" name="Google Shape;2139;p74"/>
            <p:cNvSpPr/>
            <p:nvPr/>
          </p:nvSpPr>
          <p:spPr>
            <a:xfrm>
              <a:off x="3562664"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40" name="Google Shape;2140;p74"/>
            <p:cNvSpPr/>
            <p:nvPr/>
          </p:nvSpPr>
          <p:spPr>
            <a:xfrm>
              <a:off x="3655133"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41" name="Google Shape;2141;p74"/>
            <p:cNvSpPr/>
            <p:nvPr/>
          </p:nvSpPr>
          <p:spPr>
            <a:xfrm>
              <a:off x="3747602"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42" name="Google Shape;2142;p74"/>
            <p:cNvSpPr/>
            <p:nvPr/>
          </p:nvSpPr>
          <p:spPr>
            <a:xfrm>
              <a:off x="38400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43" name="Google Shape;2143;p74"/>
            <p:cNvSpPr/>
            <p:nvPr/>
          </p:nvSpPr>
          <p:spPr>
            <a:xfrm>
              <a:off x="39324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44" name="Google Shape;2144;p74"/>
            <p:cNvSpPr/>
            <p:nvPr/>
          </p:nvSpPr>
          <p:spPr>
            <a:xfrm>
              <a:off x="40248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45" name="Google Shape;2145;p74"/>
            <p:cNvSpPr/>
            <p:nvPr/>
          </p:nvSpPr>
          <p:spPr>
            <a:xfrm>
              <a:off x="41172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2146"/>
        <p:cNvGrpSpPr/>
        <p:nvPr/>
      </p:nvGrpSpPr>
      <p:grpSpPr>
        <a:xfrm>
          <a:off x="0" y="0"/>
          <a:ext cx="0" cy="0"/>
          <a:chOff x="0" y="0"/>
          <a:chExt cx="0" cy="0"/>
        </a:xfrm>
      </p:grpSpPr>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ackground">
  <p:cSld name="BLANK_13">
    <p:spTree>
      <p:nvGrpSpPr>
        <p:cNvPr id="1" name="Shape 2147"/>
        <p:cNvGrpSpPr/>
        <p:nvPr/>
      </p:nvGrpSpPr>
      <p:grpSpPr>
        <a:xfrm>
          <a:off x="0" y="0"/>
          <a:ext cx="0" cy="0"/>
          <a:chOff x="0" y="0"/>
          <a:chExt cx="0" cy="0"/>
        </a:xfrm>
      </p:grpSpPr>
      <p:grpSp>
        <p:nvGrpSpPr>
          <p:cNvPr id="2148" name="Google Shape;2148;p79"/>
          <p:cNvGrpSpPr/>
          <p:nvPr/>
        </p:nvGrpSpPr>
        <p:grpSpPr>
          <a:xfrm>
            <a:off x="-24" y="-27"/>
            <a:ext cx="9143711" cy="5143338"/>
            <a:chOff x="597550" y="708125"/>
            <a:chExt cx="6449225" cy="4193850"/>
          </a:xfrm>
        </p:grpSpPr>
        <p:sp>
          <p:nvSpPr>
            <p:cNvPr id="2149" name="Google Shape;2149;p79"/>
            <p:cNvSpPr/>
            <p:nvPr/>
          </p:nvSpPr>
          <p:spPr>
            <a:xfrm>
              <a:off x="597550" y="4893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50" name="Google Shape;2150;p79"/>
            <p:cNvSpPr/>
            <p:nvPr/>
          </p:nvSpPr>
          <p:spPr>
            <a:xfrm>
              <a:off x="597550" y="4780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51" name="Google Shape;2151;p79"/>
            <p:cNvSpPr/>
            <p:nvPr/>
          </p:nvSpPr>
          <p:spPr>
            <a:xfrm>
              <a:off x="597550" y="4667150"/>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52" name="Google Shape;2152;p79"/>
            <p:cNvSpPr/>
            <p:nvPr/>
          </p:nvSpPr>
          <p:spPr>
            <a:xfrm>
              <a:off x="597550" y="4553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53" name="Google Shape;2153;p79"/>
            <p:cNvSpPr/>
            <p:nvPr/>
          </p:nvSpPr>
          <p:spPr>
            <a:xfrm>
              <a:off x="597550" y="4441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54" name="Google Shape;2154;p79"/>
            <p:cNvSpPr/>
            <p:nvPr/>
          </p:nvSpPr>
          <p:spPr>
            <a:xfrm>
              <a:off x="597550" y="4328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55" name="Google Shape;2155;p79"/>
            <p:cNvSpPr/>
            <p:nvPr/>
          </p:nvSpPr>
          <p:spPr>
            <a:xfrm>
              <a:off x="597550" y="4215025"/>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56" name="Google Shape;2156;p79"/>
            <p:cNvSpPr/>
            <p:nvPr/>
          </p:nvSpPr>
          <p:spPr>
            <a:xfrm>
              <a:off x="597550" y="4101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57" name="Google Shape;2157;p79"/>
            <p:cNvSpPr/>
            <p:nvPr/>
          </p:nvSpPr>
          <p:spPr>
            <a:xfrm>
              <a:off x="597550" y="3988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58" name="Google Shape;2158;p79"/>
            <p:cNvSpPr/>
            <p:nvPr/>
          </p:nvSpPr>
          <p:spPr>
            <a:xfrm>
              <a:off x="597550" y="3875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59" name="Google Shape;2159;p79"/>
            <p:cNvSpPr/>
            <p:nvPr/>
          </p:nvSpPr>
          <p:spPr>
            <a:xfrm>
              <a:off x="597550" y="37621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60" name="Google Shape;2160;p79"/>
            <p:cNvSpPr/>
            <p:nvPr/>
          </p:nvSpPr>
          <p:spPr>
            <a:xfrm>
              <a:off x="597550" y="36496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61" name="Google Shape;2161;p79"/>
            <p:cNvSpPr/>
            <p:nvPr/>
          </p:nvSpPr>
          <p:spPr>
            <a:xfrm>
              <a:off x="597550" y="35364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62" name="Google Shape;2162;p79"/>
            <p:cNvSpPr/>
            <p:nvPr/>
          </p:nvSpPr>
          <p:spPr>
            <a:xfrm>
              <a:off x="597550" y="3423225"/>
              <a:ext cx="6449225" cy="8375"/>
            </a:xfrm>
            <a:custGeom>
              <a:avLst/>
              <a:gdLst/>
              <a:ahLst/>
              <a:cxnLst/>
              <a:rect l="l" t="t" r="r" b="b"/>
              <a:pathLst>
                <a:path w="257969" h="335" extrusionOk="0">
                  <a:moveTo>
                    <a:pt x="0" y="0"/>
                  </a:moveTo>
                  <a:lnTo>
                    <a:pt x="257969" y="0"/>
                  </a:lnTo>
                  <a:lnTo>
                    <a:pt x="257969" y="334"/>
                  </a:lnTo>
                  <a:lnTo>
                    <a:pt x="0" y="334"/>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63" name="Google Shape;2163;p79"/>
            <p:cNvSpPr/>
            <p:nvPr/>
          </p:nvSpPr>
          <p:spPr>
            <a:xfrm>
              <a:off x="597550" y="3310000"/>
              <a:ext cx="6449225" cy="8375"/>
            </a:xfrm>
            <a:custGeom>
              <a:avLst/>
              <a:gdLst/>
              <a:ahLst/>
              <a:cxnLst/>
              <a:rect l="l" t="t" r="r" b="b"/>
              <a:pathLst>
                <a:path w="257969" h="335" extrusionOk="0">
                  <a:moveTo>
                    <a:pt x="0" y="0"/>
                  </a:moveTo>
                  <a:lnTo>
                    <a:pt x="257969" y="0"/>
                  </a:lnTo>
                  <a:lnTo>
                    <a:pt x="257969" y="334"/>
                  </a:lnTo>
                  <a:lnTo>
                    <a:pt x="0" y="334"/>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64" name="Google Shape;2164;p79"/>
            <p:cNvSpPr/>
            <p:nvPr/>
          </p:nvSpPr>
          <p:spPr>
            <a:xfrm>
              <a:off x="597550" y="3196775"/>
              <a:ext cx="6449225" cy="8375"/>
            </a:xfrm>
            <a:custGeom>
              <a:avLst/>
              <a:gdLst/>
              <a:ahLst/>
              <a:cxnLst/>
              <a:rect l="l" t="t" r="r" b="b"/>
              <a:pathLst>
                <a:path w="257969" h="335" extrusionOk="0">
                  <a:moveTo>
                    <a:pt x="0" y="0"/>
                  </a:moveTo>
                  <a:lnTo>
                    <a:pt x="257969" y="0"/>
                  </a:lnTo>
                  <a:lnTo>
                    <a:pt x="257969" y="334"/>
                  </a:lnTo>
                  <a:lnTo>
                    <a:pt x="0" y="334"/>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65" name="Google Shape;2165;p79"/>
            <p:cNvSpPr/>
            <p:nvPr/>
          </p:nvSpPr>
          <p:spPr>
            <a:xfrm>
              <a:off x="597550" y="30835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66" name="Google Shape;2166;p79"/>
            <p:cNvSpPr/>
            <p:nvPr/>
          </p:nvSpPr>
          <p:spPr>
            <a:xfrm>
              <a:off x="597550" y="29703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67" name="Google Shape;2167;p79"/>
            <p:cNvSpPr/>
            <p:nvPr/>
          </p:nvSpPr>
          <p:spPr>
            <a:xfrm>
              <a:off x="597550" y="28578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68" name="Google Shape;2168;p79"/>
            <p:cNvSpPr/>
            <p:nvPr/>
          </p:nvSpPr>
          <p:spPr>
            <a:xfrm>
              <a:off x="597550" y="27446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69" name="Google Shape;2169;p79"/>
            <p:cNvSpPr/>
            <p:nvPr/>
          </p:nvSpPr>
          <p:spPr>
            <a:xfrm>
              <a:off x="597550" y="2631400"/>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0" name="Google Shape;2170;p79"/>
            <p:cNvSpPr/>
            <p:nvPr/>
          </p:nvSpPr>
          <p:spPr>
            <a:xfrm>
              <a:off x="597550" y="2518175"/>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1" name="Google Shape;2171;p79"/>
            <p:cNvSpPr/>
            <p:nvPr/>
          </p:nvSpPr>
          <p:spPr>
            <a:xfrm>
              <a:off x="597550" y="24049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2" name="Google Shape;2172;p79"/>
            <p:cNvSpPr/>
            <p:nvPr/>
          </p:nvSpPr>
          <p:spPr>
            <a:xfrm>
              <a:off x="597550" y="22917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3" name="Google Shape;2173;p79"/>
            <p:cNvSpPr/>
            <p:nvPr/>
          </p:nvSpPr>
          <p:spPr>
            <a:xfrm>
              <a:off x="597550" y="21792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4" name="Google Shape;2174;p79"/>
            <p:cNvSpPr/>
            <p:nvPr/>
          </p:nvSpPr>
          <p:spPr>
            <a:xfrm>
              <a:off x="597550" y="20660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5" name="Google Shape;2175;p79"/>
            <p:cNvSpPr/>
            <p:nvPr/>
          </p:nvSpPr>
          <p:spPr>
            <a:xfrm>
              <a:off x="597550" y="1952825"/>
              <a:ext cx="6449225" cy="7625"/>
            </a:xfrm>
            <a:custGeom>
              <a:avLst/>
              <a:gdLst/>
              <a:ahLst/>
              <a:cxnLst/>
              <a:rect l="l" t="t" r="r" b="b"/>
              <a:pathLst>
                <a:path w="257969" h="305" extrusionOk="0">
                  <a:moveTo>
                    <a:pt x="0" y="1"/>
                  </a:moveTo>
                  <a:lnTo>
                    <a:pt x="257969" y="1"/>
                  </a:lnTo>
                  <a:lnTo>
                    <a:pt x="257969" y="304"/>
                  </a:lnTo>
                  <a:lnTo>
                    <a:pt x="0" y="304"/>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6" name="Google Shape;2176;p79"/>
            <p:cNvSpPr/>
            <p:nvPr/>
          </p:nvSpPr>
          <p:spPr>
            <a:xfrm>
              <a:off x="597550" y="1839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7" name="Google Shape;2177;p79"/>
            <p:cNvSpPr/>
            <p:nvPr/>
          </p:nvSpPr>
          <p:spPr>
            <a:xfrm>
              <a:off x="597550" y="1726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8" name="Google Shape;2178;p79"/>
            <p:cNvSpPr/>
            <p:nvPr/>
          </p:nvSpPr>
          <p:spPr>
            <a:xfrm>
              <a:off x="597550" y="16131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9" name="Google Shape;2179;p79"/>
            <p:cNvSpPr/>
            <p:nvPr/>
          </p:nvSpPr>
          <p:spPr>
            <a:xfrm>
              <a:off x="597550" y="1499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80" name="Google Shape;2180;p79"/>
            <p:cNvSpPr/>
            <p:nvPr/>
          </p:nvSpPr>
          <p:spPr>
            <a:xfrm>
              <a:off x="597550" y="1387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81" name="Google Shape;2181;p79"/>
            <p:cNvSpPr/>
            <p:nvPr/>
          </p:nvSpPr>
          <p:spPr>
            <a:xfrm>
              <a:off x="597550" y="1274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82" name="Google Shape;2182;p79"/>
            <p:cNvSpPr/>
            <p:nvPr/>
          </p:nvSpPr>
          <p:spPr>
            <a:xfrm>
              <a:off x="597550" y="11610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83" name="Google Shape;2183;p79"/>
            <p:cNvSpPr/>
            <p:nvPr/>
          </p:nvSpPr>
          <p:spPr>
            <a:xfrm>
              <a:off x="597550" y="1047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84" name="Google Shape;2184;p79"/>
            <p:cNvSpPr/>
            <p:nvPr/>
          </p:nvSpPr>
          <p:spPr>
            <a:xfrm>
              <a:off x="597550" y="934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85" name="Google Shape;2185;p79"/>
            <p:cNvSpPr/>
            <p:nvPr/>
          </p:nvSpPr>
          <p:spPr>
            <a:xfrm>
              <a:off x="597550" y="821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86" name="Google Shape;2186;p79"/>
            <p:cNvSpPr/>
            <p:nvPr/>
          </p:nvSpPr>
          <p:spPr>
            <a:xfrm>
              <a:off x="597550" y="708125"/>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187" name="Google Shape;2187;p79"/>
          <p:cNvGrpSpPr/>
          <p:nvPr/>
        </p:nvGrpSpPr>
        <p:grpSpPr>
          <a:xfrm rot="5400000">
            <a:off x="85100" y="1849625"/>
            <a:ext cx="98902" cy="553090"/>
            <a:chOff x="4898850" y="4820550"/>
            <a:chExt cx="98902" cy="553090"/>
          </a:xfrm>
        </p:grpSpPr>
        <p:sp>
          <p:nvSpPr>
            <p:cNvPr id="2188" name="Google Shape;2188;p79"/>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89" name="Google Shape;2189;p79"/>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90" name="Google Shape;2190;p79"/>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91" name="Google Shape;2191;p79"/>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92" name="Google Shape;2192;p79"/>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193" name="Google Shape;2193;p79"/>
          <p:cNvGrpSpPr/>
          <p:nvPr/>
        </p:nvGrpSpPr>
        <p:grpSpPr>
          <a:xfrm flipH="1">
            <a:off x="-839728" y="2843530"/>
            <a:ext cx="1823015" cy="196993"/>
            <a:chOff x="7857346" y="4002005"/>
            <a:chExt cx="1823015" cy="196993"/>
          </a:xfrm>
        </p:grpSpPr>
        <p:sp>
          <p:nvSpPr>
            <p:cNvPr id="2194" name="Google Shape;2194;p79"/>
            <p:cNvSpPr/>
            <p:nvPr/>
          </p:nvSpPr>
          <p:spPr>
            <a:xfrm>
              <a:off x="7956216" y="4048371"/>
              <a:ext cx="1724145" cy="150627"/>
            </a:xfrm>
            <a:custGeom>
              <a:avLst/>
              <a:gdLst/>
              <a:ahLst/>
              <a:cxnLst/>
              <a:rect l="l" t="t" r="r" b="b"/>
              <a:pathLst>
                <a:path w="55332" h="4834" fill="none" extrusionOk="0">
                  <a:moveTo>
                    <a:pt x="55331" y="4834"/>
                  </a:moveTo>
                  <a:lnTo>
                    <a:pt x="28930" y="4834"/>
                  </a:lnTo>
                  <a:lnTo>
                    <a:pt x="27294" y="3198"/>
                  </a:lnTo>
                  <a:lnTo>
                    <a:pt x="24072" y="0"/>
                  </a:lnTo>
                  <a:lnTo>
                    <a:pt x="1" y="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95" name="Google Shape;2195;p79"/>
            <p:cNvSpPr/>
            <p:nvPr/>
          </p:nvSpPr>
          <p:spPr>
            <a:xfrm>
              <a:off x="7857346" y="4002005"/>
              <a:ext cx="91953" cy="91953"/>
            </a:xfrm>
            <a:custGeom>
              <a:avLst/>
              <a:gdLst/>
              <a:ahLst/>
              <a:cxnLst/>
              <a:rect l="l" t="t" r="r" b="b"/>
              <a:pathLst>
                <a:path w="2951" h="2951" fill="none" extrusionOk="0">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96" name="Google Shape;2196;p79"/>
            <p:cNvSpPr/>
            <p:nvPr/>
          </p:nvSpPr>
          <p:spPr>
            <a:xfrm>
              <a:off x="7882087" y="4026715"/>
              <a:ext cx="43281" cy="42533"/>
            </a:xfrm>
            <a:custGeom>
              <a:avLst/>
              <a:gdLst/>
              <a:ahLst/>
              <a:cxnLst/>
              <a:rect l="l" t="t" r="r" b="b"/>
              <a:pathLst>
                <a:path w="1389" h="1365" extrusionOk="0">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197" name="Google Shape;2197;p79"/>
          <p:cNvSpPr/>
          <p:nvPr/>
        </p:nvSpPr>
        <p:spPr>
          <a:xfrm rot="5400000">
            <a:off x="8206149" y="3859075"/>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98" name="Google Shape;2198;p79"/>
          <p:cNvSpPr/>
          <p:nvPr/>
        </p:nvSpPr>
        <p:spPr>
          <a:xfrm>
            <a:off x="8206162" y="-348811"/>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199" name="Google Shape;2199;p79"/>
          <p:cNvGrpSpPr/>
          <p:nvPr/>
        </p:nvGrpSpPr>
        <p:grpSpPr>
          <a:xfrm>
            <a:off x="8267392" y="3231066"/>
            <a:ext cx="1105976" cy="133969"/>
            <a:chOff x="8183182" y="663852"/>
            <a:chExt cx="1475028" cy="178673"/>
          </a:xfrm>
        </p:grpSpPr>
        <p:grpSp>
          <p:nvGrpSpPr>
            <p:cNvPr id="2200" name="Google Shape;2200;p79"/>
            <p:cNvGrpSpPr/>
            <p:nvPr/>
          </p:nvGrpSpPr>
          <p:grpSpPr>
            <a:xfrm>
              <a:off x="8183182" y="774425"/>
              <a:ext cx="1178025" cy="68100"/>
              <a:chOff x="2024450" y="204150"/>
              <a:chExt cx="1178025" cy="68100"/>
            </a:xfrm>
          </p:grpSpPr>
          <p:sp>
            <p:nvSpPr>
              <p:cNvPr id="2201" name="Google Shape;2201;p79"/>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02" name="Google Shape;2202;p79"/>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03" name="Google Shape;2203;p79"/>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04" name="Google Shape;2204;p79"/>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05" name="Google Shape;2205;p79"/>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06" name="Google Shape;2206;p79"/>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07" name="Google Shape;2207;p79"/>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08" name="Google Shape;2208;p79"/>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09" name="Google Shape;2209;p79"/>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10" name="Google Shape;2210;p79"/>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211" name="Google Shape;2211;p79"/>
            <p:cNvGrpSpPr/>
            <p:nvPr/>
          </p:nvGrpSpPr>
          <p:grpSpPr>
            <a:xfrm>
              <a:off x="8480185" y="663852"/>
              <a:ext cx="1178025" cy="68100"/>
              <a:chOff x="2024450" y="204150"/>
              <a:chExt cx="1178025" cy="68100"/>
            </a:xfrm>
          </p:grpSpPr>
          <p:sp>
            <p:nvSpPr>
              <p:cNvPr id="2212" name="Google Shape;2212;p79"/>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13" name="Google Shape;2213;p79"/>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14" name="Google Shape;2214;p79"/>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15" name="Google Shape;2215;p79"/>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16" name="Google Shape;2216;p79"/>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17" name="Google Shape;2217;p79"/>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18" name="Google Shape;2218;p79"/>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19" name="Google Shape;2219;p79"/>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20" name="Google Shape;2220;p79"/>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21" name="Google Shape;2221;p79"/>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2222" name="Google Shape;2222;p79"/>
          <p:cNvGrpSpPr/>
          <p:nvPr/>
        </p:nvGrpSpPr>
        <p:grpSpPr>
          <a:xfrm flipH="1">
            <a:off x="4834557" y="-107958"/>
            <a:ext cx="1520982" cy="302065"/>
            <a:chOff x="5642557" y="-150670"/>
            <a:chExt cx="1520982" cy="302065"/>
          </a:xfrm>
        </p:grpSpPr>
        <p:sp>
          <p:nvSpPr>
            <p:cNvPr id="2223" name="Google Shape;2223;p79"/>
            <p:cNvSpPr/>
            <p:nvPr/>
          </p:nvSpPr>
          <p:spPr>
            <a:xfrm>
              <a:off x="5736006" y="-104304"/>
              <a:ext cx="1335611" cy="209364"/>
            </a:xfrm>
            <a:custGeom>
              <a:avLst/>
              <a:gdLst/>
              <a:ahLst/>
              <a:cxnLst/>
              <a:rect l="l" t="t" r="r" b="b"/>
              <a:pathLst>
                <a:path w="42863" h="6719" fill="none" extrusionOk="0">
                  <a:moveTo>
                    <a:pt x="1" y="0"/>
                  </a:moveTo>
                  <a:lnTo>
                    <a:pt x="19064" y="0"/>
                  </a:lnTo>
                  <a:lnTo>
                    <a:pt x="25782" y="6718"/>
                  </a:lnTo>
                  <a:lnTo>
                    <a:pt x="42862" y="6718"/>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24" name="Google Shape;2224;p79"/>
            <p:cNvSpPr/>
            <p:nvPr/>
          </p:nvSpPr>
          <p:spPr>
            <a:xfrm>
              <a:off x="7071586" y="59442"/>
              <a:ext cx="91953" cy="91953"/>
            </a:xfrm>
            <a:custGeom>
              <a:avLst/>
              <a:gdLst/>
              <a:ahLst/>
              <a:cxnLst/>
              <a:rect l="l" t="t" r="r" b="b"/>
              <a:pathLst>
                <a:path w="2951" h="2951" fill="none" extrusionOk="0">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25" name="Google Shape;2225;p79"/>
            <p:cNvSpPr/>
            <p:nvPr/>
          </p:nvSpPr>
          <p:spPr>
            <a:xfrm>
              <a:off x="7095517" y="84152"/>
              <a:ext cx="43281" cy="42533"/>
            </a:xfrm>
            <a:custGeom>
              <a:avLst/>
              <a:gdLst/>
              <a:ahLst/>
              <a:cxnLst/>
              <a:rect l="l" t="t" r="r" b="b"/>
              <a:pathLst>
                <a:path w="1389" h="1365" extrusionOk="0">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26" name="Google Shape;2226;p79"/>
            <p:cNvSpPr/>
            <p:nvPr/>
          </p:nvSpPr>
          <p:spPr>
            <a:xfrm>
              <a:off x="5642557" y="-150670"/>
              <a:ext cx="91953" cy="92732"/>
            </a:xfrm>
            <a:custGeom>
              <a:avLst/>
              <a:gdLst/>
              <a:ahLst/>
              <a:cxnLst/>
              <a:rect l="l" t="t" r="r" b="b"/>
              <a:pathLst>
                <a:path w="2951" h="2976" fill="none" extrusionOk="0">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27" name="Google Shape;2227;p79"/>
            <p:cNvSpPr/>
            <p:nvPr/>
          </p:nvSpPr>
          <p:spPr>
            <a:xfrm>
              <a:off x="5666488" y="-125929"/>
              <a:ext cx="43281" cy="43281"/>
            </a:xfrm>
            <a:custGeom>
              <a:avLst/>
              <a:gdLst/>
              <a:ahLst/>
              <a:cxnLst/>
              <a:rect l="l" t="t" r="r" b="b"/>
              <a:pathLst>
                <a:path w="1389" h="1389" extrusionOk="0">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228" name="Google Shape;2228;p79"/>
          <p:cNvGrpSpPr/>
          <p:nvPr/>
        </p:nvGrpSpPr>
        <p:grpSpPr>
          <a:xfrm>
            <a:off x="635870" y="-1455296"/>
            <a:ext cx="347400" cy="2297800"/>
            <a:chOff x="6420895" y="-1455296"/>
            <a:chExt cx="347400" cy="2297800"/>
          </a:xfrm>
        </p:grpSpPr>
        <p:sp>
          <p:nvSpPr>
            <p:cNvPr id="2229" name="Google Shape;2229;p79"/>
            <p:cNvSpPr/>
            <p:nvPr/>
          </p:nvSpPr>
          <p:spPr>
            <a:xfrm rot="5400000">
              <a:off x="5457595" y="-491996"/>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30" name="Google Shape;2230;p79"/>
            <p:cNvSpPr/>
            <p:nvPr/>
          </p:nvSpPr>
          <p:spPr>
            <a:xfrm rot="5400000">
              <a:off x="5736895" y="-188896"/>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231" name="Google Shape;2231;p79"/>
          <p:cNvSpPr/>
          <p:nvPr/>
        </p:nvSpPr>
        <p:spPr>
          <a:xfrm rot="-5400000">
            <a:off x="348812" y="4207689"/>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232" name="Google Shape;2232;p79"/>
          <p:cNvGrpSpPr/>
          <p:nvPr/>
        </p:nvGrpSpPr>
        <p:grpSpPr>
          <a:xfrm>
            <a:off x="333809" y="4164674"/>
            <a:ext cx="302065" cy="1520982"/>
            <a:chOff x="-108754" y="2690919"/>
            <a:chExt cx="302065" cy="1520982"/>
          </a:xfrm>
        </p:grpSpPr>
        <p:sp>
          <p:nvSpPr>
            <p:cNvPr id="2233" name="Google Shape;2233;p79"/>
            <p:cNvSpPr/>
            <p:nvPr/>
          </p:nvSpPr>
          <p:spPr>
            <a:xfrm>
              <a:off x="-62388" y="2782841"/>
              <a:ext cx="209364" cy="1335580"/>
            </a:xfrm>
            <a:custGeom>
              <a:avLst/>
              <a:gdLst/>
              <a:ahLst/>
              <a:cxnLst/>
              <a:rect l="l" t="t" r="r" b="b"/>
              <a:pathLst>
                <a:path w="6719" h="42862" fill="none" extrusionOk="0">
                  <a:moveTo>
                    <a:pt x="0" y="42862"/>
                  </a:moveTo>
                  <a:lnTo>
                    <a:pt x="0" y="23799"/>
                  </a:lnTo>
                  <a:lnTo>
                    <a:pt x="6718" y="17056"/>
                  </a:lnTo>
                  <a:lnTo>
                    <a:pt x="6718"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34" name="Google Shape;2234;p79"/>
            <p:cNvSpPr/>
            <p:nvPr/>
          </p:nvSpPr>
          <p:spPr>
            <a:xfrm>
              <a:off x="101358" y="2690919"/>
              <a:ext cx="91953" cy="91953"/>
            </a:xfrm>
            <a:custGeom>
              <a:avLst/>
              <a:gdLst/>
              <a:ahLst/>
              <a:cxnLst/>
              <a:rect l="l" t="t" r="r" b="b"/>
              <a:pathLst>
                <a:path w="2951" h="2951" fill="none" extrusionOk="0">
                  <a:moveTo>
                    <a:pt x="1463" y="1"/>
                  </a:moveTo>
                  <a:cubicBezTo>
                    <a:pt x="2281" y="1"/>
                    <a:pt x="2951" y="645"/>
                    <a:pt x="2951" y="1463"/>
                  </a:cubicBezTo>
                  <a:cubicBezTo>
                    <a:pt x="2951" y="2281"/>
                    <a:pt x="2281" y="2951"/>
                    <a:pt x="1463" y="2951"/>
                  </a:cubicBezTo>
                  <a:cubicBezTo>
                    <a:pt x="645" y="2951"/>
                    <a:pt x="1" y="2281"/>
                    <a:pt x="1" y="1463"/>
                  </a:cubicBezTo>
                  <a:cubicBezTo>
                    <a:pt x="1" y="645"/>
                    <a:pt x="645" y="1"/>
                    <a:pt x="1463" y="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35" name="Google Shape;2235;p79"/>
            <p:cNvSpPr/>
            <p:nvPr/>
          </p:nvSpPr>
          <p:spPr>
            <a:xfrm>
              <a:off x="125320" y="2714881"/>
              <a:ext cx="43281" cy="43281"/>
            </a:xfrm>
            <a:custGeom>
              <a:avLst/>
              <a:gdLst/>
              <a:ahLst/>
              <a:cxnLst/>
              <a:rect l="l" t="t" r="r" b="b"/>
              <a:pathLst>
                <a:path w="1389" h="1389" extrusionOk="0">
                  <a:moveTo>
                    <a:pt x="694" y="0"/>
                  </a:moveTo>
                  <a:cubicBezTo>
                    <a:pt x="322" y="0"/>
                    <a:pt x="0" y="322"/>
                    <a:pt x="0" y="694"/>
                  </a:cubicBezTo>
                  <a:cubicBezTo>
                    <a:pt x="0" y="1091"/>
                    <a:pt x="322" y="1388"/>
                    <a:pt x="694" y="1388"/>
                  </a:cubicBezTo>
                  <a:cubicBezTo>
                    <a:pt x="1091" y="1388"/>
                    <a:pt x="1388" y="1091"/>
                    <a:pt x="1388" y="694"/>
                  </a:cubicBezTo>
                  <a:cubicBezTo>
                    <a:pt x="1388" y="322"/>
                    <a:pt x="1091" y="0"/>
                    <a:pt x="694"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36" name="Google Shape;2236;p79"/>
            <p:cNvSpPr/>
            <p:nvPr/>
          </p:nvSpPr>
          <p:spPr>
            <a:xfrm>
              <a:off x="-108754" y="4119948"/>
              <a:ext cx="91953" cy="91953"/>
            </a:xfrm>
            <a:custGeom>
              <a:avLst/>
              <a:gdLst/>
              <a:ahLst/>
              <a:cxnLst/>
              <a:rect l="l" t="t" r="r" b="b"/>
              <a:pathLst>
                <a:path w="2951" h="2951" fill="none" extrusionOk="0">
                  <a:moveTo>
                    <a:pt x="1488" y="0"/>
                  </a:moveTo>
                  <a:cubicBezTo>
                    <a:pt x="2306" y="0"/>
                    <a:pt x="2951" y="670"/>
                    <a:pt x="2951" y="1463"/>
                  </a:cubicBezTo>
                  <a:cubicBezTo>
                    <a:pt x="2951" y="2281"/>
                    <a:pt x="2306" y="2950"/>
                    <a:pt x="1488" y="2950"/>
                  </a:cubicBezTo>
                  <a:cubicBezTo>
                    <a:pt x="670" y="2950"/>
                    <a:pt x="1" y="2281"/>
                    <a:pt x="1" y="1463"/>
                  </a:cubicBezTo>
                  <a:cubicBezTo>
                    <a:pt x="1" y="670"/>
                    <a:pt x="670" y="0"/>
                    <a:pt x="1488" y="0"/>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37" name="Google Shape;2237;p79"/>
            <p:cNvSpPr/>
            <p:nvPr/>
          </p:nvSpPr>
          <p:spPr>
            <a:xfrm>
              <a:off x="-84013" y="4144658"/>
              <a:ext cx="43281" cy="42533"/>
            </a:xfrm>
            <a:custGeom>
              <a:avLst/>
              <a:gdLst/>
              <a:ahLst/>
              <a:cxnLst/>
              <a:rect l="l" t="t" r="r" b="b"/>
              <a:pathLst>
                <a:path w="1389" h="1365" extrusionOk="0">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238" name="Google Shape;2238;p79"/>
          <p:cNvGrpSpPr/>
          <p:nvPr/>
        </p:nvGrpSpPr>
        <p:grpSpPr>
          <a:xfrm>
            <a:off x="8490114" y="2144503"/>
            <a:ext cx="883262" cy="242091"/>
            <a:chOff x="2300350" y="2601250"/>
            <a:chExt cx="2275275" cy="623625"/>
          </a:xfrm>
        </p:grpSpPr>
        <p:sp>
          <p:nvSpPr>
            <p:cNvPr id="2239" name="Google Shape;2239;p79"/>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40" name="Google Shape;2240;p79"/>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41" name="Google Shape;2241;p79"/>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42" name="Google Shape;2242;p79"/>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43" name="Google Shape;2243;p79"/>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44" name="Google Shape;2244;p79"/>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Background 1">
  <p:cSld name="BLANK_12">
    <p:spTree>
      <p:nvGrpSpPr>
        <p:cNvPr id="1" name="Shape 2245"/>
        <p:cNvGrpSpPr/>
        <p:nvPr/>
      </p:nvGrpSpPr>
      <p:grpSpPr>
        <a:xfrm>
          <a:off x="0" y="0"/>
          <a:ext cx="0" cy="0"/>
          <a:chOff x="0" y="0"/>
          <a:chExt cx="0" cy="0"/>
        </a:xfrm>
      </p:grpSpPr>
      <p:grpSp>
        <p:nvGrpSpPr>
          <p:cNvPr id="2246" name="Google Shape;2246;p80"/>
          <p:cNvGrpSpPr/>
          <p:nvPr/>
        </p:nvGrpSpPr>
        <p:grpSpPr>
          <a:xfrm>
            <a:off x="-24" y="-27"/>
            <a:ext cx="9143711" cy="5143338"/>
            <a:chOff x="597550" y="708125"/>
            <a:chExt cx="6449225" cy="4193850"/>
          </a:xfrm>
        </p:grpSpPr>
        <p:sp>
          <p:nvSpPr>
            <p:cNvPr id="2247" name="Google Shape;2247;p80"/>
            <p:cNvSpPr/>
            <p:nvPr/>
          </p:nvSpPr>
          <p:spPr>
            <a:xfrm>
              <a:off x="597550" y="4893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48" name="Google Shape;2248;p80"/>
            <p:cNvSpPr/>
            <p:nvPr/>
          </p:nvSpPr>
          <p:spPr>
            <a:xfrm>
              <a:off x="597550" y="4780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49" name="Google Shape;2249;p80"/>
            <p:cNvSpPr/>
            <p:nvPr/>
          </p:nvSpPr>
          <p:spPr>
            <a:xfrm>
              <a:off x="597550" y="4667150"/>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50" name="Google Shape;2250;p80"/>
            <p:cNvSpPr/>
            <p:nvPr/>
          </p:nvSpPr>
          <p:spPr>
            <a:xfrm>
              <a:off x="597550" y="4553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51" name="Google Shape;2251;p80"/>
            <p:cNvSpPr/>
            <p:nvPr/>
          </p:nvSpPr>
          <p:spPr>
            <a:xfrm>
              <a:off x="597550" y="4441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52" name="Google Shape;2252;p80"/>
            <p:cNvSpPr/>
            <p:nvPr/>
          </p:nvSpPr>
          <p:spPr>
            <a:xfrm>
              <a:off x="597550" y="4328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53" name="Google Shape;2253;p80"/>
            <p:cNvSpPr/>
            <p:nvPr/>
          </p:nvSpPr>
          <p:spPr>
            <a:xfrm>
              <a:off x="597550" y="4215025"/>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54" name="Google Shape;2254;p80"/>
            <p:cNvSpPr/>
            <p:nvPr/>
          </p:nvSpPr>
          <p:spPr>
            <a:xfrm>
              <a:off x="597550" y="4101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55" name="Google Shape;2255;p80"/>
            <p:cNvSpPr/>
            <p:nvPr/>
          </p:nvSpPr>
          <p:spPr>
            <a:xfrm>
              <a:off x="597550" y="3988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56" name="Google Shape;2256;p80"/>
            <p:cNvSpPr/>
            <p:nvPr/>
          </p:nvSpPr>
          <p:spPr>
            <a:xfrm>
              <a:off x="597550" y="3875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57" name="Google Shape;2257;p80"/>
            <p:cNvSpPr/>
            <p:nvPr/>
          </p:nvSpPr>
          <p:spPr>
            <a:xfrm>
              <a:off x="597550" y="37621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58" name="Google Shape;2258;p80"/>
            <p:cNvSpPr/>
            <p:nvPr/>
          </p:nvSpPr>
          <p:spPr>
            <a:xfrm>
              <a:off x="597550" y="36496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59" name="Google Shape;2259;p80"/>
            <p:cNvSpPr/>
            <p:nvPr/>
          </p:nvSpPr>
          <p:spPr>
            <a:xfrm>
              <a:off x="597550" y="35364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60" name="Google Shape;2260;p80"/>
            <p:cNvSpPr/>
            <p:nvPr/>
          </p:nvSpPr>
          <p:spPr>
            <a:xfrm>
              <a:off x="597550" y="3423225"/>
              <a:ext cx="6449225" cy="8375"/>
            </a:xfrm>
            <a:custGeom>
              <a:avLst/>
              <a:gdLst/>
              <a:ahLst/>
              <a:cxnLst/>
              <a:rect l="l" t="t" r="r" b="b"/>
              <a:pathLst>
                <a:path w="257969" h="335" extrusionOk="0">
                  <a:moveTo>
                    <a:pt x="0" y="0"/>
                  </a:moveTo>
                  <a:lnTo>
                    <a:pt x="257969" y="0"/>
                  </a:lnTo>
                  <a:lnTo>
                    <a:pt x="257969" y="334"/>
                  </a:lnTo>
                  <a:lnTo>
                    <a:pt x="0" y="334"/>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61" name="Google Shape;2261;p80"/>
            <p:cNvSpPr/>
            <p:nvPr/>
          </p:nvSpPr>
          <p:spPr>
            <a:xfrm>
              <a:off x="597550" y="3310000"/>
              <a:ext cx="6449225" cy="8375"/>
            </a:xfrm>
            <a:custGeom>
              <a:avLst/>
              <a:gdLst/>
              <a:ahLst/>
              <a:cxnLst/>
              <a:rect l="l" t="t" r="r" b="b"/>
              <a:pathLst>
                <a:path w="257969" h="335" extrusionOk="0">
                  <a:moveTo>
                    <a:pt x="0" y="0"/>
                  </a:moveTo>
                  <a:lnTo>
                    <a:pt x="257969" y="0"/>
                  </a:lnTo>
                  <a:lnTo>
                    <a:pt x="257969" y="334"/>
                  </a:lnTo>
                  <a:lnTo>
                    <a:pt x="0" y="334"/>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62" name="Google Shape;2262;p80"/>
            <p:cNvSpPr/>
            <p:nvPr/>
          </p:nvSpPr>
          <p:spPr>
            <a:xfrm>
              <a:off x="597550" y="3196775"/>
              <a:ext cx="6449225" cy="8375"/>
            </a:xfrm>
            <a:custGeom>
              <a:avLst/>
              <a:gdLst/>
              <a:ahLst/>
              <a:cxnLst/>
              <a:rect l="l" t="t" r="r" b="b"/>
              <a:pathLst>
                <a:path w="257969" h="335" extrusionOk="0">
                  <a:moveTo>
                    <a:pt x="0" y="0"/>
                  </a:moveTo>
                  <a:lnTo>
                    <a:pt x="257969" y="0"/>
                  </a:lnTo>
                  <a:lnTo>
                    <a:pt x="257969" y="334"/>
                  </a:lnTo>
                  <a:lnTo>
                    <a:pt x="0" y="334"/>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63" name="Google Shape;2263;p80"/>
            <p:cNvSpPr/>
            <p:nvPr/>
          </p:nvSpPr>
          <p:spPr>
            <a:xfrm>
              <a:off x="597550" y="30835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64" name="Google Shape;2264;p80"/>
            <p:cNvSpPr/>
            <p:nvPr/>
          </p:nvSpPr>
          <p:spPr>
            <a:xfrm>
              <a:off x="597550" y="29703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65" name="Google Shape;2265;p80"/>
            <p:cNvSpPr/>
            <p:nvPr/>
          </p:nvSpPr>
          <p:spPr>
            <a:xfrm>
              <a:off x="597550" y="28578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66" name="Google Shape;2266;p80"/>
            <p:cNvSpPr/>
            <p:nvPr/>
          </p:nvSpPr>
          <p:spPr>
            <a:xfrm>
              <a:off x="597550" y="27446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67" name="Google Shape;2267;p80"/>
            <p:cNvSpPr/>
            <p:nvPr/>
          </p:nvSpPr>
          <p:spPr>
            <a:xfrm>
              <a:off x="597550" y="2631400"/>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68" name="Google Shape;2268;p80"/>
            <p:cNvSpPr/>
            <p:nvPr/>
          </p:nvSpPr>
          <p:spPr>
            <a:xfrm>
              <a:off x="597550" y="2518175"/>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69" name="Google Shape;2269;p80"/>
            <p:cNvSpPr/>
            <p:nvPr/>
          </p:nvSpPr>
          <p:spPr>
            <a:xfrm>
              <a:off x="597550" y="24049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70" name="Google Shape;2270;p80"/>
            <p:cNvSpPr/>
            <p:nvPr/>
          </p:nvSpPr>
          <p:spPr>
            <a:xfrm>
              <a:off x="597550" y="22917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71" name="Google Shape;2271;p80"/>
            <p:cNvSpPr/>
            <p:nvPr/>
          </p:nvSpPr>
          <p:spPr>
            <a:xfrm>
              <a:off x="597550" y="21792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72" name="Google Shape;2272;p80"/>
            <p:cNvSpPr/>
            <p:nvPr/>
          </p:nvSpPr>
          <p:spPr>
            <a:xfrm>
              <a:off x="597550" y="20660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73" name="Google Shape;2273;p80"/>
            <p:cNvSpPr/>
            <p:nvPr/>
          </p:nvSpPr>
          <p:spPr>
            <a:xfrm>
              <a:off x="597550" y="1952825"/>
              <a:ext cx="6449225" cy="7625"/>
            </a:xfrm>
            <a:custGeom>
              <a:avLst/>
              <a:gdLst/>
              <a:ahLst/>
              <a:cxnLst/>
              <a:rect l="l" t="t" r="r" b="b"/>
              <a:pathLst>
                <a:path w="257969" h="305" extrusionOk="0">
                  <a:moveTo>
                    <a:pt x="0" y="1"/>
                  </a:moveTo>
                  <a:lnTo>
                    <a:pt x="257969" y="1"/>
                  </a:lnTo>
                  <a:lnTo>
                    <a:pt x="257969" y="304"/>
                  </a:lnTo>
                  <a:lnTo>
                    <a:pt x="0" y="304"/>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74" name="Google Shape;2274;p80"/>
            <p:cNvSpPr/>
            <p:nvPr/>
          </p:nvSpPr>
          <p:spPr>
            <a:xfrm>
              <a:off x="597550" y="1839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75" name="Google Shape;2275;p80"/>
            <p:cNvSpPr/>
            <p:nvPr/>
          </p:nvSpPr>
          <p:spPr>
            <a:xfrm>
              <a:off x="597550" y="1726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76" name="Google Shape;2276;p80"/>
            <p:cNvSpPr/>
            <p:nvPr/>
          </p:nvSpPr>
          <p:spPr>
            <a:xfrm>
              <a:off x="597550" y="16131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77" name="Google Shape;2277;p80"/>
            <p:cNvSpPr/>
            <p:nvPr/>
          </p:nvSpPr>
          <p:spPr>
            <a:xfrm>
              <a:off x="597550" y="1499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78" name="Google Shape;2278;p80"/>
            <p:cNvSpPr/>
            <p:nvPr/>
          </p:nvSpPr>
          <p:spPr>
            <a:xfrm>
              <a:off x="597550" y="1387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79" name="Google Shape;2279;p80"/>
            <p:cNvSpPr/>
            <p:nvPr/>
          </p:nvSpPr>
          <p:spPr>
            <a:xfrm>
              <a:off x="597550" y="1274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80" name="Google Shape;2280;p80"/>
            <p:cNvSpPr/>
            <p:nvPr/>
          </p:nvSpPr>
          <p:spPr>
            <a:xfrm>
              <a:off x="597550" y="11610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81" name="Google Shape;2281;p80"/>
            <p:cNvSpPr/>
            <p:nvPr/>
          </p:nvSpPr>
          <p:spPr>
            <a:xfrm>
              <a:off x="597550" y="1047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82" name="Google Shape;2282;p80"/>
            <p:cNvSpPr/>
            <p:nvPr/>
          </p:nvSpPr>
          <p:spPr>
            <a:xfrm>
              <a:off x="597550" y="934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83" name="Google Shape;2283;p80"/>
            <p:cNvSpPr/>
            <p:nvPr/>
          </p:nvSpPr>
          <p:spPr>
            <a:xfrm>
              <a:off x="597550" y="821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84" name="Google Shape;2284;p80"/>
            <p:cNvSpPr/>
            <p:nvPr/>
          </p:nvSpPr>
          <p:spPr>
            <a:xfrm>
              <a:off x="597550" y="708125"/>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285" name="Google Shape;2285;p80"/>
          <p:cNvGrpSpPr/>
          <p:nvPr/>
        </p:nvGrpSpPr>
        <p:grpSpPr>
          <a:xfrm rot="5400000">
            <a:off x="85100" y="782825"/>
            <a:ext cx="98902" cy="553090"/>
            <a:chOff x="4898850" y="4820550"/>
            <a:chExt cx="98902" cy="553090"/>
          </a:xfrm>
        </p:grpSpPr>
        <p:sp>
          <p:nvSpPr>
            <p:cNvPr id="2286" name="Google Shape;2286;p80"/>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87" name="Google Shape;2287;p80"/>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88" name="Google Shape;2288;p80"/>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89" name="Google Shape;2289;p80"/>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90" name="Google Shape;2290;p80"/>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291" name="Google Shape;2291;p80"/>
          <p:cNvGrpSpPr/>
          <p:nvPr/>
        </p:nvGrpSpPr>
        <p:grpSpPr>
          <a:xfrm>
            <a:off x="-1414555" y="1991929"/>
            <a:ext cx="2297800" cy="347400"/>
            <a:chOff x="-1414555" y="3058729"/>
            <a:chExt cx="2297800" cy="347400"/>
          </a:xfrm>
        </p:grpSpPr>
        <p:sp>
          <p:nvSpPr>
            <p:cNvPr id="2292" name="Google Shape;2292;p80"/>
            <p:cNvSpPr/>
            <p:nvPr/>
          </p:nvSpPr>
          <p:spPr>
            <a:xfrm>
              <a:off x="-1414555" y="3338029"/>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93" name="Google Shape;2293;p80"/>
            <p:cNvSpPr/>
            <p:nvPr/>
          </p:nvSpPr>
          <p:spPr>
            <a:xfrm>
              <a:off x="-1111455" y="3058729"/>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294" name="Google Shape;2294;p80"/>
          <p:cNvGrpSpPr/>
          <p:nvPr/>
        </p:nvGrpSpPr>
        <p:grpSpPr>
          <a:xfrm flipH="1">
            <a:off x="-799253" y="3300805"/>
            <a:ext cx="1823015" cy="196993"/>
            <a:chOff x="7857346" y="4002005"/>
            <a:chExt cx="1823015" cy="196993"/>
          </a:xfrm>
        </p:grpSpPr>
        <p:sp>
          <p:nvSpPr>
            <p:cNvPr id="2295" name="Google Shape;2295;p80"/>
            <p:cNvSpPr/>
            <p:nvPr/>
          </p:nvSpPr>
          <p:spPr>
            <a:xfrm>
              <a:off x="7956216" y="4048371"/>
              <a:ext cx="1724145" cy="150627"/>
            </a:xfrm>
            <a:custGeom>
              <a:avLst/>
              <a:gdLst/>
              <a:ahLst/>
              <a:cxnLst/>
              <a:rect l="l" t="t" r="r" b="b"/>
              <a:pathLst>
                <a:path w="55332" h="4834" fill="none" extrusionOk="0">
                  <a:moveTo>
                    <a:pt x="55331" y="4834"/>
                  </a:moveTo>
                  <a:lnTo>
                    <a:pt x="28930" y="4834"/>
                  </a:lnTo>
                  <a:lnTo>
                    <a:pt x="27294" y="3198"/>
                  </a:lnTo>
                  <a:lnTo>
                    <a:pt x="24072" y="0"/>
                  </a:lnTo>
                  <a:lnTo>
                    <a:pt x="1" y="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96" name="Google Shape;2296;p80"/>
            <p:cNvSpPr/>
            <p:nvPr/>
          </p:nvSpPr>
          <p:spPr>
            <a:xfrm>
              <a:off x="7857346" y="4002005"/>
              <a:ext cx="91953" cy="91953"/>
            </a:xfrm>
            <a:custGeom>
              <a:avLst/>
              <a:gdLst/>
              <a:ahLst/>
              <a:cxnLst/>
              <a:rect l="l" t="t" r="r" b="b"/>
              <a:pathLst>
                <a:path w="2951" h="2951" fill="none" extrusionOk="0">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97" name="Google Shape;2297;p80"/>
            <p:cNvSpPr/>
            <p:nvPr/>
          </p:nvSpPr>
          <p:spPr>
            <a:xfrm>
              <a:off x="7882087" y="4026715"/>
              <a:ext cx="43281" cy="42533"/>
            </a:xfrm>
            <a:custGeom>
              <a:avLst/>
              <a:gdLst/>
              <a:ahLst/>
              <a:cxnLst/>
              <a:rect l="l" t="t" r="r" b="b"/>
              <a:pathLst>
                <a:path w="1389" h="1365" extrusionOk="0">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298" name="Google Shape;2298;p80"/>
          <p:cNvSpPr/>
          <p:nvPr/>
        </p:nvSpPr>
        <p:spPr>
          <a:xfrm rot="5400000">
            <a:off x="8204801" y="-349430"/>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99" name="Google Shape;2299;p80"/>
          <p:cNvSpPr/>
          <p:nvPr/>
        </p:nvSpPr>
        <p:spPr>
          <a:xfrm rot="10800000">
            <a:off x="7736612" y="4392838"/>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300" name="Google Shape;2300;p80"/>
          <p:cNvGrpSpPr/>
          <p:nvPr/>
        </p:nvGrpSpPr>
        <p:grpSpPr>
          <a:xfrm rot="5400000">
            <a:off x="8288664" y="2674962"/>
            <a:ext cx="883262" cy="242091"/>
            <a:chOff x="2300350" y="2601250"/>
            <a:chExt cx="2275275" cy="623625"/>
          </a:xfrm>
        </p:grpSpPr>
        <p:sp>
          <p:nvSpPr>
            <p:cNvPr id="2301" name="Google Shape;2301;p80"/>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02" name="Google Shape;2302;p80"/>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03" name="Google Shape;2303;p80"/>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04" name="Google Shape;2304;p80"/>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05" name="Google Shape;2305;p80"/>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06" name="Google Shape;2306;p80"/>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307" name="Google Shape;2307;p80"/>
          <p:cNvGrpSpPr/>
          <p:nvPr/>
        </p:nvGrpSpPr>
        <p:grpSpPr>
          <a:xfrm>
            <a:off x="8533046" y="-288388"/>
            <a:ext cx="302065" cy="1520982"/>
            <a:chOff x="-108754" y="2690919"/>
            <a:chExt cx="302065" cy="1520982"/>
          </a:xfrm>
        </p:grpSpPr>
        <p:sp>
          <p:nvSpPr>
            <p:cNvPr id="2308" name="Google Shape;2308;p80"/>
            <p:cNvSpPr/>
            <p:nvPr/>
          </p:nvSpPr>
          <p:spPr>
            <a:xfrm>
              <a:off x="-62388" y="2782841"/>
              <a:ext cx="209364" cy="1335580"/>
            </a:xfrm>
            <a:custGeom>
              <a:avLst/>
              <a:gdLst/>
              <a:ahLst/>
              <a:cxnLst/>
              <a:rect l="l" t="t" r="r" b="b"/>
              <a:pathLst>
                <a:path w="6719" h="42862" fill="none" extrusionOk="0">
                  <a:moveTo>
                    <a:pt x="0" y="42862"/>
                  </a:moveTo>
                  <a:lnTo>
                    <a:pt x="0" y="23799"/>
                  </a:lnTo>
                  <a:lnTo>
                    <a:pt x="6718" y="17056"/>
                  </a:lnTo>
                  <a:lnTo>
                    <a:pt x="6718"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09" name="Google Shape;2309;p80"/>
            <p:cNvSpPr/>
            <p:nvPr/>
          </p:nvSpPr>
          <p:spPr>
            <a:xfrm>
              <a:off x="101358" y="2690919"/>
              <a:ext cx="91953" cy="91953"/>
            </a:xfrm>
            <a:custGeom>
              <a:avLst/>
              <a:gdLst/>
              <a:ahLst/>
              <a:cxnLst/>
              <a:rect l="l" t="t" r="r" b="b"/>
              <a:pathLst>
                <a:path w="2951" h="2951" fill="none" extrusionOk="0">
                  <a:moveTo>
                    <a:pt x="1463" y="1"/>
                  </a:moveTo>
                  <a:cubicBezTo>
                    <a:pt x="2281" y="1"/>
                    <a:pt x="2951" y="645"/>
                    <a:pt x="2951" y="1463"/>
                  </a:cubicBezTo>
                  <a:cubicBezTo>
                    <a:pt x="2951" y="2281"/>
                    <a:pt x="2281" y="2951"/>
                    <a:pt x="1463" y="2951"/>
                  </a:cubicBezTo>
                  <a:cubicBezTo>
                    <a:pt x="645" y="2951"/>
                    <a:pt x="1" y="2281"/>
                    <a:pt x="1" y="1463"/>
                  </a:cubicBezTo>
                  <a:cubicBezTo>
                    <a:pt x="1" y="645"/>
                    <a:pt x="645" y="1"/>
                    <a:pt x="1463" y="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10" name="Google Shape;2310;p80"/>
            <p:cNvSpPr/>
            <p:nvPr/>
          </p:nvSpPr>
          <p:spPr>
            <a:xfrm>
              <a:off x="125320" y="2714881"/>
              <a:ext cx="43281" cy="43281"/>
            </a:xfrm>
            <a:custGeom>
              <a:avLst/>
              <a:gdLst/>
              <a:ahLst/>
              <a:cxnLst/>
              <a:rect l="l" t="t" r="r" b="b"/>
              <a:pathLst>
                <a:path w="1389" h="1389" extrusionOk="0">
                  <a:moveTo>
                    <a:pt x="694" y="0"/>
                  </a:moveTo>
                  <a:cubicBezTo>
                    <a:pt x="322" y="0"/>
                    <a:pt x="0" y="322"/>
                    <a:pt x="0" y="694"/>
                  </a:cubicBezTo>
                  <a:cubicBezTo>
                    <a:pt x="0" y="1091"/>
                    <a:pt x="322" y="1388"/>
                    <a:pt x="694" y="1388"/>
                  </a:cubicBezTo>
                  <a:cubicBezTo>
                    <a:pt x="1091" y="1388"/>
                    <a:pt x="1388" y="1091"/>
                    <a:pt x="1388" y="694"/>
                  </a:cubicBezTo>
                  <a:cubicBezTo>
                    <a:pt x="1388" y="322"/>
                    <a:pt x="1091" y="0"/>
                    <a:pt x="694"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11" name="Google Shape;2311;p80"/>
            <p:cNvSpPr/>
            <p:nvPr/>
          </p:nvSpPr>
          <p:spPr>
            <a:xfrm>
              <a:off x="-108754" y="4119948"/>
              <a:ext cx="91953" cy="91953"/>
            </a:xfrm>
            <a:custGeom>
              <a:avLst/>
              <a:gdLst/>
              <a:ahLst/>
              <a:cxnLst/>
              <a:rect l="l" t="t" r="r" b="b"/>
              <a:pathLst>
                <a:path w="2951" h="2951" fill="none" extrusionOk="0">
                  <a:moveTo>
                    <a:pt x="1488" y="0"/>
                  </a:moveTo>
                  <a:cubicBezTo>
                    <a:pt x="2306" y="0"/>
                    <a:pt x="2951" y="670"/>
                    <a:pt x="2951" y="1463"/>
                  </a:cubicBezTo>
                  <a:cubicBezTo>
                    <a:pt x="2951" y="2281"/>
                    <a:pt x="2306" y="2950"/>
                    <a:pt x="1488" y="2950"/>
                  </a:cubicBezTo>
                  <a:cubicBezTo>
                    <a:pt x="670" y="2950"/>
                    <a:pt x="1" y="2281"/>
                    <a:pt x="1" y="1463"/>
                  </a:cubicBezTo>
                  <a:cubicBezTo>
                    <a:pt x="1" y="670"/>
                    <a:pt x="670" y="0"/>
                    <a:pt x="1488" y="0"/>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12" name="Google Shape;2312;p80"/>
            <p:cNvSpPr/>
            <p:nvPr/>
          </p:nvSpPr>
          <p:spPr>
            <a:xfrm>
              <a:off x="-84013" y="4144658"/>
              <a:ext cx="43281" cy="42533"/>
            </a:xfrm>
            <a:custGeom>
              <a:avLst/>
              <a:gdLst/>
              <a:ahLst/>
              <a:cxnLst/>
              <a:rect l="l" t="t" r="r" b="b"/>
              <a:pathLst>
                <a:path w="1389" h="1365" extrusionOk="0">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313" name="Google Shape;2313;p80"/>
          <p:cNvGrpSpPr/>
          <p:nvPr/>
        </p:nvGrpSpPr>
        <p:grpSpPr>
          <a:xfrm>
            <a:off x="1176957" y="-107958"/>
            <a:ext cx="1520982" cy="302065"/>
            <a:chOff x="5642557" y="-150670"/>
            <a:chExt cx="1520982" cy="302065"/>
          </a:xfrm>
        </p:grpSpPr>
        <p:sp>
          <p:nvSpPr>
            <p:cNvPr id="2314" name="Google Shape;2314;p80"/>
            <p:cNvSpPr/>
            <p:nvPr/>
          </p:nvSpPr>
          <p:spPr>
            <a:xfrm>
              <a:off x="5736006" y="-104304"/>
              <a:ext cx="1335611" cy="209364"/>
            </a:xfrm>
            <a:custGeom>
              <a:avLst/>
              <a:gdLst/>
              <a:ahLst/>
              <a:cxnLst/>
              <a:rect l="l" t="t" r="r" b="b"/>
              <a:pathLst>
                <a:path w="42863" h="6719" fill="none" extrusionOk="0">
                  <a:moveTo>
                    <a:pt x="1" y="0"/>
                  </a:moveTo>
                  <a:lnTo>
                    <a:pt x="19064" y="0"/>
                  </a:lnTo>
                  <a:lnTo>
                    <a:pt x="25782" y="6718"/>
                  </a:lnTo>
                  <a:lnTo>
                    <a:pt x="42862" y="6718"/>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15" name="Google Shape;2315;p80"/>
            <p:cNvSpPr/>
            <p:nvPr/>
          </p:nvSpPr>
          <p:spPr>
            <a:xfrm>
              <a:off x="7071586" y="59442"/>
              <a:ext cx="91953" cy="91953"/>
            </a:xfrm>
            <a:custGeom>
              <a:avLst/>
              <a:gdLst/>
              <a:ahLst/>
              <a:cxnLst/>
              <a:rect l="l" t="t" r="r" b="b"/>
              <a:pathLst>
                <a:path w="2951" h="2951" fill="none" extrusionOk="0">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16" name="Google Shape;2316;p80"/>
            <p:cNvSpPr/>
            <p:nvPr/>
          </p:nvSpPr>
          <p:spPr>
            <a:xfrm>
              <a:off x="7095517" y="84152"/>
              <a:ext cx="43281" cy="42533"/>
            </a:xfrm>
            <a:custGeom>
              <a:avLst/>
              <a:gdLst/>
              <a:ahLst/>
              <a:cxnLst/>
              <a:rect l="l" t="t" r="r" b="b"/>
              <a:pathLst>
                <a:path w="1389" h="1365" extrusionOk="0">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17" name="Google Shape;2317;p80"/>
            <p:cNvSpPr/>
            <p:nvPr/>
          </p:nvSpPr>
          <p:spPr>
            <a:xfrm>
              <a:off x="5642557" y="-150670"/>
              <a:ext cx="91953" cy="92732"/>
            </a:xfrm>
            <a:custGeom>
              <a:avLst/>
              <a:gdLst/>
              <a:ahLst/>
              <a:cxnLst/>
              <a:rect l="l" t="t" r="r" b="b"/>
              <a:pathLst>
                <a:path w="2951" h="2976" fill="none" extrusionOk="0">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18" name="Google Shape;2318;p80"/>
            <p:cNvSpPr/>
            <p:nvPr/>
          </p:nvSpPr>
          <p:spPr>
            <a:xfrm>
              <a:off x="5666488" y="-125929"/>
              <a:ext cx="43281" cy="43281"/>
            </a:xfrm>
            <a:custGeom>
              <a:avLst/>
              <a:gdLst/>
              <a:ahLst/>
              <a:cxnLst/>
              <a:rect l="l" t="t" r="r" b="b"/>
              <a:pathLst>
                <a:path w="1389" h="1389" extrusionOk="0">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319" name="Google Shape;2319;p80"/>
          <p:cNvGrpSpPr/>
          <p:nvPr/>
        </p:nvGrpSpPr>
        <p:grpSpPr>
          <a:xfrm>
            <a:off x="6420895" y="-1455296"/>
            <a:ext cx="347400" cy="2297800"/>
            <a:chOff x="6420895" y="-1455296"/>
            <a:chExt cx="347400" cy="2297800"/>
          </a:xfrm>
        </p:grpSpPr>
        <p:sp>
          <p:nvSpPr>
            <p:cNvPr id="2320" name="Google Shape;2320;p80"/>
            <p:cNvSpPr/>
            <p:nvPr/>
          </p:nvSpPr>
          <p:spPr>
            <a:xfrm rot="5400000">
              <a:off x="5457595" y="-491996"/>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21" name="Google Shape;2321;p80"/>
            <p:cNvSpPr/>
            <p:nvPr/>
          </p:nvSpPr>
          <p:spPr>
            <a:xfrm rot="5400000">
              <a:off x="5736895" y="-188896"/>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322" name="Google Shape;2322;p80"/>
          <p:cNvGrpSpPr/>
          <p:nvPr/>
        </p:nvGrpSpPr>
        <p:grpSpPr>
          <a:xfrm>
            <a:off x="-222733" y="4310689"/>
            <a:ext cx="1507158" cy="586800"/>
            <a:chOff x="-222733" y="4310689"/>
            <a:chExt cx="1507158" cy="586800"/>
          </a:xfrm>
        </p:grpSpPr>
        <p:sp>
          <p:nvSpPr>
            <p:cNvPr id="2323" name="Google Shape;2323;p80"/>
            <p:cNvSpPr/>
            <p:nvPr/>
          </p:nvSpPr>
          <p:spPr>
            <a:xfrm rot="-5400000">
              <a:off x="348812" y="3961876"/>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324" name="Google Shape;2324;p80"/>
            <p:cNvGrpSpPr/>
            <p:nvPr/>
          </p:nvGrpSpPr>
          <p:grpSpPr>
            <a:xfrm>
              <a:off x="-222733" y="4537116"/>
              <a:ext cx="1105976" cy="133969"/>
              <a:chOff x="8183182" y="663852"/>
              <a:chExt cx="1475028" cy="178673"/>
            </a:xfrm>
          </p:grpSpPr>
          <p:grpSp>
            <p:nvGrpSpPr>
              <p:cNvPr id="2325" name="Google Shape;2325;p80"/>
              <p:cNvGrpSpPr/>
              <p:nvPr/>
            </p:nvGrpSpPr>
            <p:grpSpPr>
              <a:xfrm>
                <a:off x="8183182" y="774425"/>
                <a:ext cx="1178025" cy="68100"/>
                <a:chOff x="2024450" y="204150"/>
                <a:chExt cx="1178025" cy="68100"/>
              </a:xfrm>
            </p:grpSpPr>
            <p:sp>
              <p:nvSpPr>
                <p:cNvPr id="2326" name="Google Shape;2326;p80"/>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27" name="Google Shape;2327;p80"/>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28" name="Google Shape;2328;p80"/>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29" name="Google Shape;2329;p80"/>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30" name="Google Shape;2330;p80"/>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31" name="Google Shape;2331;p80"/>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32" name="Google Shape;2332;p80"/>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33" name="Google Shape;2333;p80"/>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34" name="Google Shape;2334;p80"/>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35" name="Google Shape;2335;p80"/>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336" name="Google Shape;2336;p80"/>
              <p:cNvGrpSpPr/>
              <p:nvPr/>
            </p:nvGrpSpPr>
            <p:grpSpPr>
              <a:xfrm>
                <a:off x="8480185" y="663852"/>
                <a:ext cx="1178025" cy="68100"/>
                <a:chOff x="2024450" y="204150"/>
                <a:chExt cx="1178025" cy="68100"/>
              </a:xfrm>
            </p:grpSpPr>
            <p:sp>
              <p:nvSpPr>
                <p:cNvPr id="2337" name="Google Shape;2337;p80"/>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38" name="Google Shape;2338;p80"/>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39" name="Google Shape;2339;p80"/>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40" name="Google Shape;2340;p80"/>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41" name="Google Shape;2341;p80"/>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42" name="Google Shape;2342;p80"/>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43" name="Google Shape;2343;p80"/>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44" name="Google Shape;2344;p80"/>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45" name="Google Shape;2345;p80"/>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46" name="Google Shape;2346;p80"/>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41"/>
        <p:cNvGrpSpPr/>
        <p:nvPr/>
      </p:nvGrpSpPr>
      <p:grpSpPr>
        <a:xfrm>
          <a:off x="0" y="0"/>
          <a:ext cx="0" cy="0"/>
          <a:chOff x="0" y="0"/>
          <a:chExt cx="0" cy="0"/>
        </a:xfrm>
      </p:grpSpPr>
      <p:grpSp>
        <p:nvGrpSpPr>
          <p:cNvPr id="242" name="Google Shape;242;p55"/>
          <p:cNvGrpSpPr/>
          <p:nvPr/>
        </p:nvGrpSpPr>
        <p:grpSpPr>
          <a:xfrm>
            <a:off x="-24" y="-27"/>
            <a:ext cx="9143711" cy="5143338"/>
            <a:chOff x="597550" y="708125"/>
            <a:chExt cx="6449225" cy="4193850"/>
          </a:xfrm>
        </p:grpSpPr>
        <p:sp>
          <p:nvSpPr>
            <p:cNvPr id="243" name="Google Shape;243;p55"/>
            <p:cNvSpPr/>
            <p:nvPr/>
          </p:nvSpPr>
          <p:spPr>
            <a:xfrm>
              <a:off x="597550" y="4893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4" name="Google Shape;244;p55"/>
            <p:cNvSpPr/>
            <p:nvPr/>
          </p:nvSpPr>
          <p:spPr>
            <a:xfrm>
              <a:off x="597550" y="4780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5" name="Google Shape;245;p55"/>
            <p:cNvSpPr/>
            <p:nvPr/>
          </p:nvSpPr>
          <p:spPr>
            <a:xfrm>
              <a:off x="597550" y="4667150"/>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6" name="Google Shape;246;p55"/>
            <p:cNvSpPr/>
            <p:nvPr/>
          </p:nvSpPr>
          <p:spPr>
            <a:xfrm>
              <a:off x="597550" y="4553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7" name="Google Shape;247;p55"/>
            <p:cNvSpPr/>
            <p:nvPr/>
          </p:nvSpPr>
          <p:spPr>
            <a:xfrm>
              <a:off x="597550" y="4441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8" name="Google Shape;248;p55"/>
            <p:cNvSpPr/>
            <p:nvPr/>
          </p:nvSpPr>
          <p:spPr>
            <a:xfrm>
              <a:off x="597550" y="4328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9" name="Google Shape;249;p55"/>
            <p:cNvSpPr/>
            <p:nvPr/>
          </p:nvSpPr>
          <p:spPr>
            <a:xfrm>
              <a:off x="597550" y="4215025"/>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0" name="Google Shape;250;p55"/>
            <p:cNvSpPr/>
            <p:nvPr/>
          </p:nvSpPr>
          <p:spPr>
            <a:xfrm>
              <a:off x="597550" y="4101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1" name="Google Shape;251;p55"/>
            <p:cNvSpPr/>
            <p:nvPr/>
          </p:nvSpPr>
          <p:spPr>
            <a:xfrm>
              <a:off x="597550" y="3988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2" name="Google Shape;252;p55"/>
            <p:cNvSpPr/>
            <p:nvPr/>
          </p:nvSpPr>
          <p:spPr>
            <a:xfrm>
              <a:off x="597550" y="3875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3" name="Google Shape;253;p55"/>
            <p:cNvSpPr/>
            <p:nvPr/>
          </p:nvSpPr>
          <p:spPr>
            <a:xfrm>
              <a:off x="597550" y="37621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4" name="Google Shape;254;p55"/>
            <p:cNvSpPr/>
            <p:nvPr/>
          </p:nvSpPr>
          <p:spPr>
            <a:xfrm>
              <a:off x="597550" y="36496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5" name="Google Shape;255;p55"/>
            <p:cNvSpPr/>
            <p:nvPr/>
          </p:nvSpPr>
          <p:spPr>
            <a:xfrm>
              <a:off x="597550" y="35364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6" name="Google Shape;256;p55"/>
            <p:cNvSpPr/>
            <p:nvPr/>
          </p:nvSpPr>
          <p:spPr>
            <a:xfrm>
              <a:off x="597550" y="3423225"/>
              <a:ext cx="6449225" cy="8375"/>
            </a:xfrm>
            <a:custGeom>
              <a:avLst/>
              <a:gdLst/>
              <a:ahLst/>
              <a:cxnLst/>
              <a:rect l="l" t="t" r="r" b="b"/>
              <a:pathLst>
                <a:path w="257969" h="335" extrusionOk="0">
                  <a:moveTo>
                    <a:pt x="0" y="0"/>
                  </a:moveTo>
                  <a:lnTo>
                    <a:pt x="257969" y="0"/>
                  </a:lnTo>
                  <a:lnTo>
                    <a:pt x="257969" y="334"/>
                  </a:lnTo>
                  <a:lnTo>
                    <a:pt x="0" y="334"/>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7" name="Google Shape;257;p55"/>
            <p:cNvSpPr/>
            <p:nvPr/>
          </p:nvSpPr>
          <p:spPr>
            <a:xfrm>
              <a:off x="597550" y="3310000"/>
              <a:ext cx="6449225" cy="8375"/>
            </a:xfrm>
            <a:custGeom>
              <a:avLst/>
              <a:gdLst/>
              <a:ahLst/>
              <a:cxnLst/>
              <a:rect l="l" t="t" r="r" b="b"/>
              <a:pathLst>
                <a:path w="257969" h="335" extrusionOk="0">
                  <a:moveTo>
                    <a:pt x="0" y="0"/>
                  </a:moveTo>
                  <a:lnTo>
                    <a:pt x="257969" y="0"/>
                  </a:lnTo>
                  <a:lnTo>
                    <a:pt x="257969" y="334"/>
                  </a:lnTo>
                  <a:lnTo>
                    <a:pt x="0" y="334"/>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8" name="Google Shape;258;p55"/>
            <p:cNvSpPr/>
            <p:nvPr/>
          </p:nvSpPr>
          <p:spPr>
            <a:xfrm>
              <a:off x="597550" y="3196775"/>
              <a:ext cx="6449225" cy="8375"/>
            </a:xfrm>
            <a:custGeom>
              <a:avLst/>
              <a:gdLst/>
              <a:ahLst/>
              <a:cxnLst/>
              <a:rect l="l" t="t" r="r" b="b"/>
              <a:pathLst>
                <a:path w="257969" h="335" extrusionOk="0">
                  <a:moveTo>
                    <a:pt x="0" y="0"/>
                  </a:moveTo>
                  <a:lnTo>
                    <a:pt x="257969" y="0"/>
                  </a:lnTo>
                  <a:lnTo>
                    <a:pt x="257969" y="334"/>
                  </a:lnTo>
                  <a:lnTo>
                    <a:pt x="0" y="334"/>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9" name="Google Shape;259;p55"/>
            <p:cNvSpPr/>
            <p:nvPr/>
          </p:nvSpPr>
          <p:spPr>
            <a:xfrm>
              <a:off x="597550" y="30835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0" name="Google Shape;260;p55"/>
            <p:cNvSpPr/>
            <p:nvPr/>
          </p:nvSpPr>
          <p:spPr>
            <a:xfrm>
              <a:off x="597550" y="29703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1" name="Google Shape;261;p55"/>
            <p:cNvSpPr/>
            <p:nvPr/>
          </p:nvSpPr>
          <p:spPr>
            <a:xfrm>
              <a:off x="597550" y="28578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2" name="Google Shape;262;p55"/>
            <p:cNvSpPr/>
            <p:nvPr/>
          </p:nvSpPr>
          <p:spPr>
            <a:xfrm>
              <a:off x="597550" y="27446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3" name="Google Shape;263;p55"/>
            <p:cNvSpPr/>
            <p:nvPr/>
          </p:nvSpPr>
          <p:spPr>
            <a:xfrm>
              <a:off x="597550" y="2631400"/>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4" name="Google Shape;264;p55"/>
            <p:cNvSpPr/>
            <p:nvPr/>
          </p:nvSpPr>
          <p:spPr>
            <a:xfrm>
              <a:off x="597550" y="2518175"/>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5" name="Google Shape;265;p55"/>
            <p:cNvSpPr/>
            <p:nvPr/>
          </p:nvSpPr>
          <p:spPr>
            <a:xfrm>
              <a:off x="597550" y="24049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6" name="Google Shape;266;p55"/>
            <p:cNvSpPr/>
            <p:nvPr/>
          </p:nvSpPr>
          <p:spPr>
            <a:xfrm>
              <a:off x="597550" y="22917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7" name="Google Shape;267;p55"/>
            <p:cNvSpPr/>
            <p:nvPr/>
          </p:nvSpPr>
          <p:spPr>
            <a:xfrm>
              <a:off x="597550" y="21792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8" name="Google Shape;268;p55"/>
            <p:cNvSpPr/>
            <p:nvPr/>
          </p:nvSpPr>
          <p:spPr>
            <a:xfrm>
              <a:off x="597550" y="20660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9" name="Google Shape;269;p55"/>
            <p:cNvSpPr/>
            <p:nvPr/>
          </p:nvSpPr>
          <p:spPr>
            <a:xfrm>
              <a:off x="597550" y="1952825"/>
              <a:ext cx="6449225" cy="7625"/>
            </a:xfrm>
            <a:custGeom>
              <a:avLst/>
              <a:gdLst/>
              <a:ahLst/>
              <a:cxnLst/>
              <a:rect l="l" t="t" r="r" b="b"/>
              <a:pathLst>
                <a:path w="257969" h="305" extrusionOk="0">
                  <a:moveTo>
                    <a:pt x="0" y="1"/>
                  </a:moveTo>
                  <a:lnTo>
                    <a:pt x="257969" y="1"/>
                  </a:lnTo>
                  <a:lnTo>
                    <a:pt x="257969" y="304"/>
                  </a:lnTo>
                  <a:lnTo>
                    <a:pt x="0" y="304"/>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0" name="Google Shape;270;p55"/>
            <p:cNvSpPr/>
            <p:nvPr/>
          </p:nvSpPr>
          <p:spPr>
            <a:xfrm>
              <a:off x="597550" y="1839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1" name="Google Shape;271;p55"/>
            <p:cNvSpPr/>
            <p:nvPr/>
          </p:nvSpPr>
          <p:spPr>
            <a:xfrm>
              <a:off x="597550" y="1726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2" name="Google Shape;272;p55"/>
            <p:cNvSpPr/>
            <p:nvPr/>
          </p:nvSpPr>
          <p:spPr>
            <a:xfrm>
              <a:off x="597550" y="16131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3" name="Google Shape;273;p55"/>
            <p:cNvSpPr/>
            <p:nvPr/>
          </p:nvSpPr>
          <p:spPr>
            <a:xfrm>
              <a:off x="597550" y="1499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4" name="Google Shape;274;p55"/>
            <p:cNvSpPr/>
            <p:nvPr/>
          </p:nvSpPr>
          <p:spPr>
            <a:xfrm>
              <a:off x="597550" y="1387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5" name="Google Shape;275;p55"/>
            <p:cNvSpPr/>
            <p:nvPr/>
          </p:nvSpPr>
          <p:spPr>
            <a:xfrm>
              <a:off x="597550" y="1274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6" name="Google Shape;276;p55"/>
            <p:cNvSpPr/>
            <p:nvPr/>
          </p:nvSpPr>
          <p:spPr>
            <a:xfrm>
              <a:off x="597550" y="11610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7" name="Google Shape;277;p55"/>
            <p:cNvSpPr/>
            <p:nvPr/>
          </p:nvSpPr>
          <p:spPr>
            <a:xfrm>
              <a:off x="597550" y="1047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8" name="Google Shape;278;p55"/>
            <p:cNvSpPr/>
            <p:nvPr/>
          </p:nvSpPr>
          <p:spPr>
            <a:xfrm>
              <a:off x="597550" y="934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9" name="Google Shape;279;p55"/>
            <p:cNvSpPr/>
            <p:nvPr/>
          </p:nvSpPr>
          <p:spPr>
            <a:xfrm>
              <a:off x="597550" y="821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0" name="Google Shape;280;p55"/>
            <p:cNvSpPr/>
            <p:nvPr/>
          </p:nvSpPr>
          <p:spPr>
            <a:xfrm>
              <a:off x="597550" y="708125"/>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81" name="Google Shape;281;p55"/>
          <p:cNvSpPr txBox="1">
            <a:spLocks noGrp="1"/>
          </p:cNvSpPr>
          <p:nvPr>
            <p:ph type="subTitle" idx="1"/>
          </p:nvPr>
        </p:nvSpPr>
        <p:spPr>
          <a:xfrm>
            <a:off x="2399850" y="2366051"/>
            <a:ext cx="4344300" cy="10662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282" name="Google Shape;282;p55"/>
          <p:cNvSpPr txBox="1">
            <a:spLocks noGrp="1"/>
          </p:cNvSpPr>
          <p:nvPr>
            <p:ph type="title"/>
          </p:nvPr>
        </p:nvSpPr>
        <p:spPr>
          <a:xfrm>
            <a:off x="2399850" y="1723050"/>
            <a:ext cx="4344300" cy="572700"/>
          </a:xfrm>
          <a:prstGeom prst="rect">
            <a:avLst/>
          </a:prstGeom>
          <a:noFill/>
          <a:ln>
            <a:noFill/>
          </a:ln>
          <a:effectLst>
            <a:outerShdw blurRad="142875" algn="bl" rotWithShape="0">
              <a:schemeClr val="accent2">
                <a:alpha val="40000"/>
              </a:schemeClr>
            </a:outerShdw>
          </a:effectLst>
        </p:spPr>
        <p:txBody>
          <a:bodyPr spcFirstLastPara="1" wrap="square" lIns="91425" tIns="91425" rIns="91425" bIns="91425" anchor="ctr" anchorCtr="0">
            <a:noAutofit/>
          </a:bodyPr>
          <a:lstStyle>
            <a:lvl1pPr lvl="0" algn="ctr">
              <a:lnSpc>
                <a:spcPct val="100000"/>
              </a:lnSpc>
              <a:spcBef>
                <a:spcPts val="0"/>
              </a:spcBef>
              <a:spcAft>
                <a:spcPts val="0"/>
              </a:spcAft>
              <a:buSzPts val="3200"/>
              <a:buNone/>
              <a:defRPr/>
            </a:lvl1pPr>
            <a:lvl2pPr lvl="1" algn="l">
              <a:lnSpc>
                <a:spcPct val="100000"/>
              </a:lnSpc>
              <a:spcBef>
                <a:spcPts val="0"/>
              </a:spcBef>
              <a:spcAft>
                <a:spcPts val="0"/>
              </a:spcAft>
              <a:buSzPts val="3200"/>
              <a:buNone/>
              <a:defRPr/>
            </a:lvl2pPr>
            <a:lvl3pPr lvl="2" algn="l">
              <a:lnSpc>
                <a:spcPct val="100000"/>
              </a:lnSpc>
              <a:spcBef>
                <a:spcPts val="0"/>
              </a:spcBef>
              <a:spcAft>
                <a:spcPts val="0"/>
              </a:spcAft>
              <a:buSzPts val="3200"/>
              <a:buNone/>
              <a:defRPr/>
            </a:lvl3pPr>
            <a:lvl4pPr lvl="3" algn="l">
              <a:lnSpc>
                <a:spcPct val="100000"/>
              </a:lnSpc>
              <a:spcBef>
                <a:spcPts val="0"/>
              </a:spcBef>
              <a:spcAft>
                <a:spcPts val="0"/>
              </a:spcAft>
              <a:buSzPts val="3200"/>
              <a:buNone/>
              <a:defRPr/>
            </a:lvl4pPr>
            <a:lvl5pPr lvl="4" algn="l">
              <a:lnSpc>
                <a:spcPct val="100000"/>
              </a:lnSpc>
              <a:spcBef>
                <a:spcPts val="0"/>
              </a:spcBef>
              <a:spcAft>
                <a:spcPts val="0"/>
              </a:spcAft>
              <a:buSzPts val="3200"/>
              <a:buNone/>
              <a:defRPr/>
            </a:lvl5pPr>
            <a:lvl6pPr lvl="5" algn="l">
              <a:lnSpc>
                <a:spcPct val="100000"/>
              </a:lnSpc>
              <a:spcBef>
                <a:spcPts val="0"/>
              </a:spcBef>
              <a:spcAft>
                <a:spcPts val="0"/>
              </a:spcAft>
              <a:buSzPts val="3200"/>
              <a:buNone/>
              <a:defRPr/>
            </a:lvl6pPr>
            <a:lvl7pPr lvl="6" algn="l">
              <a:lnSpc>
                <a:spcPct val="100000"/>
              </a:lnSpc>
              <a:spcBef>
                <a:spcPts val="0"/>
              </a:spcBef>
              <a:spcAft>
                <a:spcPts val="0"/>
              </a:spcAft>
              <a:buSzPts val="3200"/>
              <a:buNone/>
              <a:defRPr/>
            </a:lvl7pPr>
            <a:lvl8pPr lvl="7" algn="l">
              <a:lnSpc>
                <a:spcPct val="100000"/>
              </a:lnSpc>
              <a:spcBef>
                <a:spcPts val="0"/>
              </a:spcBef>
              <a:spcAft>
                <a:spcPts val="0"/>
              </a:spcAft>
              <a:buSzPts val="3200"/>
              <a:buNone/>
              <a:defRPr/>
            </a:lvl8pPr>
            <a:lvl9pPr lvl="8" algn="l">
              <a:lnSpc>
                <a:spcPct val="100000"/>
              </a:lnSpc>
              <a:spcBef>
                <a:spcPts val="0"/>
              </a:spcBef>
              <a:spcAft>
                <a:spcPts val="0"/>
              </a:spcAft>
              <a:buSzPts val="3200"/>
              <a:buNone/>
              <a:defRPr/>
            </a:lvl9pPr>
          </a:lstStyle>
          <a:p>
            <a:endParaRPr/>
          </a:p>
        </p:txBody>
      </p:sp>
      <p:sp>
        <p:nvSpPr>
          <p:cNvPr id="283" name="Google Shape;283;p55"/>
          <p:cNvSpPr/>
          <p:nvPr/>
        </p:nvSpPr>
        <p:spPr>
          <a:xfrm rot="-5400000">
            <a:off x="348812" y="258001"/>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84" name="Google Shape;284;p55"/>
          <p:cNvGrpSpPr/>
          <p:nvPr/>
        </p:nvGrpSpPr>
        <p:grpSpPr>
          <a:xfrm rot="10800000">
            <a:off x="-11" y="779178"/>
            <a:ext cx="883262" cy="242091"/>
            <a:chOff x="2300350" y="2601250"/>
            <a:chExt cx="2275275" cy="623625"/>
          </a:xfrm>
        </p:grpSpPr>
        <p:sp>
          <p:nvSpPr>
            <p:cNvPr id="285" name="Google Shape;285;p55"/>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6" name="Google Shape;286;p55"/>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7" name="Google Shape;287;p55"/>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8" name="Google Shape;288;p55"/>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9" name="Google Shape;289;p55"/>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0" name="Google Shape;290;p55"/>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91" name="Google Shape;291;p55"/>
          <p:cNvSpPr/>
          <p:nvPr/>
        </p:nvSpPr>
        <p:spPr>
          <a:xfrm rot="5400000">
            <a:off x="1495470" y="-491996"/>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2" name="Google Shape;292;p55"/>
          <p:cNvSpPr/>
          <p:nvPr/>
        </p:nvSpPr>
        <p:spPr>
          <a:xfrm rot="5400000">
            <a:off x="1774770" y="-188896"/>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3" name="Google Shape;293;p55"/>
          <p:cNvSpPr/>
          <p:nvPr/>
        </p:nvSpPr>
        <p:spPr>
          <a:xfrm>
            <a:off x="8557212" y="-11"/>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94" name="Google Shape;294;p55"/>
          <p:cNvGrpSpPr/>
          <p:nvPr/>
        </p:nvGrpSpPr>
        <p:grpSpPr>
          <a:xfrm>
            <a:off x="-1414555" y="3287329"/>
            <a:ext cx="2297800" cy="347400"/>
            <a:chOff x="-1414555" y="3439729"/>
            <a:chExt cx="2297800" cy="347400"/>
          </a:xfrm>
        </p:grpSpPr>
        <p:sp>
          <p:nvSpPr>
            <p:cNvPr id="295" name="Google Shape;295;p55"/>
            <p:cNvSpPr/>
            <p:nvPr/>
          </p:nvSpPr>
          <p:spPr>
            <a:xfrm>
              <a:off x="-1414555" y="3719029"/>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6" name="Google Shape;296;p55"/>
            <p:cNvSpPr/>
            <p:nvPr/>
          </p:nvSpPr>
          <p:spPr>
            <a:xfrm>
              <a:off x="-1111455" y="3439729"/>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97" name="Google Shape;297;p55"/>
          <p:cNvGrpSpPr/>
          <p:nvPr/>
        </p:nvGrpSpPr>
        <p:grpSpPr>
          <a:xfrm>
            <a:off x="5512632" y="-116346"/>
            <a:ext cx="1520982" cy="302065"/>
            <a:chOff x="5642557" y="-150670"/>
            <a:chExt cx="1520982" cy="302065"/>
          </a:xfrm>
        </p:grpSpPr>
        <p:sp>
          <p:nvSpPr>
            <p:cNvPr id="298" name="Google Shape;298;p55"/>
            <p:cNvSpPr/>
            <p:nvPr/>
          </p:nvSpPr>
          <p:spPr>
            <a:xfrm>
              <a:off x="5736006" y="-104304"/>
              <a:ext cx="1335611" cy="209364"/>
            </a:xfrm>
            <a:custGeom>
              <a:avLst/>
              <a:gdLst/>
              <a:ahLst/>
              <a:cxnLst/>
              <a:rect l="l" t="t" r="r" b="b"/>
              <a:pathLst>
                <a:path w="42863" h="6719" fill="none" extrusionOk="0">
                  <a:moveTo>
                    <a:pt x="1" y="0"/>
                  </a:moveTo>
                  <a:lnTo>
                    <a:pt x="19064" y="0"/>
                  </a:lnTo>
                  <a:lnTo>
                    <a:pt x="25782" y="6718"/>
                  </a:lnTo>
                  <a:lnTo>
                    <a:pt x="42862" y="6718"/>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9" name="Google Shape;299;p55"/>
            <p:cNvSpPr/>
            <p:nvPr/>
          </p:nvSpPr>
          <p:spPr>
            <a:xfrm>
              <a:off x="7071586" y="59442"/>
              <a:ext cx="91953" cy="91953"/>
            </a:xfrm>
            <a:custGeom>
              <a:avLst/>
              <a:gdLst/>
              <a:ahLst/>
              <a:cxnLst/>
              <a:rect l="l" t="t" r="r" b="b"/>
              <a:pathLst>
                <a:path w="2951" h="2951" fill="none" extrusionOk="0">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0" name="Google Shape;300;p55"/>
            <p:cNvSpPr/>
            <p:nvPr/>
          </p:nvSpPr>
          <p:spPr>
            <a:xfrm>
              <a:off x="7095517" y="84152"/>
              <a:ext cx="43281" cy="42533"/>
            </a:xfrm>
            <a:custGeom>
              <a:avLst/>
              <a:gdLst/>
              <a:ahLst/>
              <a:cxnLst/>
              <a:rect l="l" t="t" r="r" b="b"/>
              <a:pathLst>
                <a:path w="1389" h="1365" extrusionOk="0">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1" name="Google Shape;301;p55"/>
            <p:cNvSpPr/>
            <p:nvPr/>
          </p:nvSpPr>
          <p:spPr>
            <a:xfrm>
              <a:off x="5642557" y="-150670"/>
              <a:ext cx="91953" cy="92732"/>
            </a:xfrm>
            <a:custGeom>
              <a:avLst/>
              <a:gdLst/>
              <a:ahLst/>
              <a:cxnLst/>
              <a:rect l="l" t="t" r="r" b="b"/>
              <a:pathLst>
                <a:path w="2951" h="2976" fill="none" extrusionOk="0">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2" name="Google Shape;302;p55"/>
            <p:cNvSpPr/>
            <p:nvPr/>
          </p:nvSpPr>
          <p:spPr>
            <a:xfrm>
              <a:off x="5666488" y="-125929"/>
              <a:ext cx="43281" cy="43281"/>
            </a:xfrm>
            <a:custGeom>
              <a:avLst/>
              <a:gdLst/>
              <a:ahLst/>
              <a:cxnLst/>
              <a:rect l="l" t="t" r="r" b="b"/>
              <a:pathLst>
                <a:path w="1389" h="1389" extrusionOk="0">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03" name="Google Shape;303;p55"/>
          <p:cNvGrpSpPr/>
          <p:nvPr/>
        </p:nvGrpSpPr>
        <p:grpSpPr>
          <a:xfrm rot="10800000" flipH="1">
            <a:off x="7918521" y="1923880"/>
            <a:ext cx="1823016" cy="296643"/>
            <a:chOff x="7857346" y="3902355"/>
            <a:chExt cx="1823016" cy="296643"/>
          </a:xfrm>
        </p:grpSpPr>
        <p:sp>
          <p:nvSpPr>
            <p:cNvPr id="304" name="Google Shape;304;p55"/>
            <p:cNvSpPr/>
            <p:nvPr/>
          </p:nvSpPr>
          <p:spPr>
            <a:xfrm>
              <a:off x="7956216" y="4048371"/>
              <a:ext cx="1724145" cy="150627"/>
            </a:xfrm>
            <a:custGeom>
              <a:avLst/>
              <a:gdLst/>
              <a:ahLst/>
              <a:cxnLst/>
              <a:rect l="l" t="t" r="r" b="b"/>
              <a:pathLst>
                <a:path w="55332" h="4834" fill="none" extrusionOk="0">
                  <a:moveTo>
                    <a:pt x="55331" y="4834"/>
                  </a:moveTo>
                  <a:lnTo>
                    <a:pt x="28930" y="4834"/>
                  </a:lnTo>
                  <a:lnTo>
                    <a:pt x="27294" y="3198"/>
                  </a:lnTo>
                  <a:lnTo>
                    <a:pt x="24072" y="0"/>
                  </a:lnTo>
                  <a:lnTo>
                    <a:pt x="1" y="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5" name="Google Shape;305;p55"/>
            <p:cNvSpPr/>
            <p:nvPr/>
          </p:nvSpPr>
          <p:spPr>
            <a:xfrm>
              <a:off x="8453686" y="3902355"/>
              <a:ext cx="91953" cy="91953"/>
            </a:xfrm>
            <a:custGeom>
              <a:avLst/>
              <a:gdLst/>
              <a:ahLst/>
              <a:cxnLst/>
              <a:rect l="l" t="t" r="r" b="b"/>
              <a:pathLst>
                <a:path w="2951" h="2951" fill="none" extrusionOk="0">
                  <a:moveTo>
                    <a:pt x="0" y="1488"/>
                  </a:moveTo>
                  <a:cubicBezTo>
                    <a:pt x="0" y="670"/>
                    <a:pt x="670" y="1"/>
                    <a:pt x="1488" y="1"/>
                  </a:cubicBezTo>
                  <a:cubicBezTo>
                    <a:pt x="2306" y="1"/>
                    <a:pt x="2950" y="670"/>
                    <a:pt x="2950" y="1488"/>
                  </a:cubicBezTo>
                  <a:cubicBezTo>
                    <a:pt x="2950" y="2281"/>
                    <a:pt x="2306" y="2951"/>
                    <a:pt x="1488" y="2951"/>
                  </a:cubicBezTo>
                  <a:cubicBezTo>
                    <a:pt x="670" y="2951"/>
                    <a:pt x="0" y="2281"/>
                    <a:pt x="0" y="148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6" name="Google Shape;306;p55"/>
            <p:cNvSpPr/>
            <p:nvPr/>
          </p:nvSpPr>
          <p:spPr>
            <a:xfrm>
              <a:off x="8478396" y="3927096"/>
              <a:ext cx="43281" cy="42502"/>
            </a:xfrm>
            <a:custGeom>
              <a:avLst/>
              <a:gdLst/>
              <a:ahLst/>
              <a:cxnLst/>
              <a:rect l="l" t="t" r="r" b="b"/>
              <a:pathLst>
                <a:path w="1389" h="1364" extrusionOk="0">
                  <a:moveTo>
                    <a:pt x="695" y="0"/>
                  </a:moveTo>
                  <a:cubicBezTo>
                    <a:pt x="298" y="0"/>
                    <a:pt x="1" y="298"/>
                    <a:pt x="1" y="694"/>
                  </a:cubicBezTo>
                  <a:cubicBezTo>
                    <a:pt x="1" y="1066"/>
                    <a:pt x="298" y="1363"/>
                    <a:pt x="695" y="1363"/>
                  </a:cubicBezTo>
                  <a:cubicBezTo>
                    <a:pt x="1067" y="1363"/>
                    <a:pt x="1389" y="1066"/>
                    <a:pt x="1389" y="694"/>
                  </a:cubicBezTo>
                  <a:cubicBezTo>
                    <a:pt x="1389" y="298"/>
                    <a:pt x="1067" y="0"/>
                    <a:pt x="695"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7" name="Google Shape;307;p55"/>
            <p:cNvSpPr/>
            <p:nvPr/>
          </p:nvSpPr>
          <p:spPr>
            <a:xfrm>
              <a:off x="7857346" y="4002005"/>
              <a:ext cx="91953" cy="91953"/>
            </a:xfrm>
            <a:custGeom>
              <a:avLst/>
              <a:gdLst/>
              <a:ahLst/>
              <a:cxnLst/>
              <a:rect l="l" t="t" r="r" b="b"/>
              <a:pathLst>
                <a:path w="2951" h="2951" fill="none" extrusionOk="0">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8" name="Google Shape;308;p55"/>
            <p:cNvSpPr/>
            <p:nvPr/>
          </p:nvSpPr>
          <p:spPr>
            <a:xfrm>
              <a:off x="7882087" y="4026715"/>
              <a:ext cx="43281" cy="42533"/>
            </a:xfrm>
            <a:custGeom>
              <a:avLst/>
              <a:gdLst/>
              <a:ahLst/>
              <a:cxnLst/>
              <a:rect l="l" t="t" r="r" b="b"/>
              <a:pathLst>
                <a:path w="1389" h="1365" extrusionOk="0">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9" name="Google Shape;309;p55"/>
            <p:cNvSpPr/>
            <p:nvPr/>
          </p:nvSpPr>
          <p:spPr>
            <a:xfrm>
              <a:off x="8545608" y="3948721"/>
              <a:ext cx="1134754" cy="175368"/>
            </a:xfrm>
            <a:custGeom>
              <a:avLst/>
              <a:gdLst/>
              <a:ahLst/>
              <a:cxnLst/>
              <a:rect l="l" t="t" r="r" b="b"/>
              <a:pathLst>
                <a:path w="36417" h="5628" fill="none" extrusionOk="0">
                  <a:moveTo>
                    <a:pt x="0" y="0"/>
                  </a:moveTo>
                  <a:lnTo>
                    <a:pt x="6049" y="0"/>
                  </a:lnTo>
                  <a:lnTo>
                    <a:pt x="8379" y="2330"/>
                  </a:lnTo>
                  <a:lnTo>
                    <a:pt x="11676" y="5627"/>
                  </a:lnTo>
                  <a:lnTo>
                    <a:pt x="36416" y="5627"/>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10" name="Google Shape;310;p55"/>
          <p:cNvGrpSpPr/>
          <p:nvPr/>
        </p:nvGrpSpPr>
        <p:grpSpPr>
          <a:xfrm flipH="1">
            <a:off x="-799253" y="2157805"/>
            <a:ext cx="1823015" cy="196993"/>
            <a:chOff x="7857346" y="4002005"/>
            <a:chExt cx="1823015" cy="196993"/>
          </a:xfrm>
        </p:grpSpPr>
        <p:sp>
          <p:nvSpPr>
            <p:cNvPr id="311" name="Google Shape;311;p55"/>
            <p:cNvSpPr/>
            <p:nvPr/>
          </p:nvSpPr>
          <p:spPr>
            <a:xfrm>
              <a:off x="7956216" y="4048371"/>
              <a:ext cx="1724145" cy="150627"/>
            </a:xfrm>
            <a:custGeom>
              <a:avLst/>
              <a:gdLst/>
              <a:ahLst/>
              <a:cxnLst/>
              <a:rect l="l" t="t" r="r" b="b"/>
              <a:pathLst>
                <a:path w="55332" h="4834" fill="none" extrusionOk="0">
                  <a:moveTo>
                    <a:pt x="55331" y="4834"/>
                  </a:moveTo>
                  <a:lnTo>
                    <a:pt x="28930" y="4834"/>
                  </a:lnTo>
                  <a:lnTo>
                    <a:pt x="27294" y="3198"/>
                  </a:lnTo>
                  <a:lnTo>
                    <a:pt x="24072" y="0"/>
                  </a:lnTo>
                  <a:lnTo>
                    <a:pt x="1" y="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2" name="Google Shape;312;p55"/>
            <p:cNvSpPr/>
            <p:nvPr/>
          </p:nvSpPr>
          <p:spPr>
            <a:xfrm>
              <a:off x="7857346" y="4002005"/>
              <a:ext cx="91953" cy="91953"/>
            </a:xfrm>
            <a:custGeom>
              <a:avLst/>
              <a:gdLst/>
              <a:ahLst/>
              <a:cxnLst/>
              <a:rect l="l" t="t" r="r" b="b"/>
              <a:pathLst>
                <a:path w="2951" h="2951" fill="none" extrusionOk="0">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3" name="Google Shape;313;p55"/>
            <p:cNvSpPr/>
            <p:nvPr/>
          </p:nvSpPr>
          <p:spPr>
            <a:xfrm>
              <a:off x="7882087" y="4026715"/>
              <a:ext cx="43281" cy="42533"/>
            </a:xfrm>
            <a:custGeom>
              <a:avLst/>
              <a:gdLst/>
              <a:ahLst/>
              <a:cxnLst/>
              <a:rect l="l" t="t" r="r" b="b"/>
              <a:pathLst>
                <a:path w="1389" h="1365" extrusionOk="0">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14" name="Google Shape;314;p55"/>
          <p:cNvGrpSpPr/>
          <p:nvPr/>
        </p:nvGrpSpPr>
        <p:grpSpPr>
          <a:xfrm>
            <a:off x="8331253" y="3180067"/>
            <a:ext cx="1105976" cy="133969"/>
            <a:chOff x="8183182" y="663852"/>
            <a:chExt cx="1475028" cy="178673"/>
          </a:xfrm>
        </p:grpSpPr>
        <p:grpSp>
          <p:nvGrpSpPr>
            <p:cNvPr id="315" name="Google Shape;315;p55"/>
            <p:cNvGrpSpPr/>
            <p:nvPr/>
          </p:nvGrpSpPr>
          <p:grpSpPr>
            <a:xfrm>
              <a:off x="8183182" y="774425"/>
              <a:ext cx="1178025" cy="68100"/>
              <a:chOff x="2024450" y="204150"/>
              <a:chExt cx="1178025" cy="68100"/>
            </a:xfrm>
          </p:grpSpPr>
          <p:sp>
            <p:nvSpPr>
              <p:cNvPr id="316" name="Google Shape;316;p55"/>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7" name="Google Shape;317;p55"/>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8" name="Google Shape;318;p55"/>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9" name="Google Shape;319;p55"/>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0" name="Google Shape;320;p55"/>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1" name="Google Shape;321;p55"/>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2" name="Google Shape;322;p55"/>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3" name="Google Shape;323;p55"/>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4" name="Google Shape;324;p55"/>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5" name="Google Shape;325;p55"/>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26" name="Google Shape;326;p55"/>
            <p:cNvGrpSpPr/>
            <p:nvPr/>
          </p:nvGrpSpPr>
          <p:grpSpPr>
            <a:xfrm>
              <a:off x="8480185" y="663852"/>
              <a:ext cx="1178025" cy="68100"/>
              <a:chOff x="2024450" y="204150"/>
              <a:chExt cx="1178025" cy="68100"/>
            </a:xfrm>
          </p:grpSpPr>
          <p:sp>
            <p:nvSpPr>
              <p:cNvPr id="327" name="Google Shape;327;p55"/>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8" name="Google Shape;328;p55"/>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9" name="Google Shape;329;p55"/>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0" name="Google Shape;330;p55"/>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1" name="Google Shape;331;p55"/>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2" name="Google Shape;332;p55"/>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3" name="Google Shape;333;p55"/>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4" name="Google Shape;334;p55"/>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5" name="Google Shape;335;p55"/>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6" name="Google Shape;336;p55"/>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337" name="Google Shape;337;p55"/>
          <p:cNvGrpSpPr/>
          <p:nvPr/>
        </p:nvGrpSpPr>
        <p:grpSpPr>
          <a:xfrm rot="5400000">
            <a:off x="85100" y="4288025"/>
            <a:ext cx="98902" cy="553090"/>
            <a:chOff x="4898850" y="4820550"/>
            <a:chExt cx="98902" cy="553090"/>
          </a:xfrm>
        </p:grpSpPr>
        <p:sp>
          <p:nvSpPr>
            <p:cNvPr id="338" name="Google Shape;338;p55"/>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9" name="Google Shape;339;p55"/>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0" name="Google Shape;340;p55"/>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1" name="Google Shape;341;p55"/>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2" name="Google Shape;342;p55"/>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43"/>
        <p:cNvGrpSpPr/>
        <p:nvPr/>
      </p:nvGrpSpPr>
      <p:grpSpPr>
        <a:xfrm>
          <a:off x="0" y="0"/>
          <a:ext cx="0" cy="0"/>
          <a:chOff x="0" y="0"/>
          <a:chExt cx="0" cy="0"/>
        </a:xfrm>
      </p:grpSpPr>
      <p:sp>
        <p:nvSpPr>
          <p:cNvPr id="344" name="Google Shape;344;p56"/>
          <p:cNvSpPr txBox="1">
            <a:spLocks noGrp="1"/>
          </p:cNvSpPr>
          <p:nvPr>
            <p:ph type="body" idx="1"/>
          </p:nvPr>
        </p:nvSpPr>
        <p:spPr>
          <a:xfrm>
            <a:off x="1109550" y="4079027"/>
            <a:ext cx="6924900" cy="449700"/>
          </a:xfrm>
          <a:prstGeom prst="rect">
            <a:avLst/>
          </a:prstGeom>
          <a:noFill/>
          <a:ln>
            <a:noFill/>
          </a:ln>
        </p:spPr>
        <p:txBody>
          <a:bodyPr spcFirstLastPara="1" wrap="square" lIns="91425" tIns="91425" rIns="91425" bIns="91425" anchor="ctr" anchorCtr="0">
            <a:noAutofit/>
          </a:bodyPr>
          <a:lstStyle>
            <a:lvl1pPr marL="457200" lvl="0" indent="-228600" algn="ctr">
              <a:lnSpc>
                <a:spcPct val="100000"/>
              </a:lnSpc>
              <a:spcBef>
                <a:spcPts val="0"/>
              </a:spcBef>
              <a:spcAft>
                <a:spcPts val="0"/>
              </a:spcAft>
              <a:buSzPts val="1400"/>
              <a:buNone/>
              <a:defRPr sz="2400" b="1">
                <a:latin typeface="Exo"/>
                <a:ea typeface="Exo"/>
                <a:cs typeface="Exo"/>
                <a:sym typeface="Exo"/>
              </a:defRPr>
            </a:lvl1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ext">
  <p:cSld name="BLANK_9">
    <p:spTree>
      <p:nvGrpSpPr>
        <p:cNvPr id="1" name="Shape 345"/>
        <p:cNvGrpSpPr/>
        <p:nvPr/>
      </p:nvGrpSpPr>
      <p:grpSpPr>
        <a:xfrm>
          <a:off x="0" y="0"/>
          <a:ext cx="0" cy="0"/>
          <a:chOff x="0" y="0"/>
          <a:chExt cx="0" cy="0"/>
        </a:xfrm>
      </p:grpSpPr>
      <p:grpSp>
        <p:nvGrpSpPr>
          <p:cNvPr id="346" name="Google Shape;346;p57"/>
          <p:cNvGrpSpPr/>
          <p:nvPr/>
        </p:nvGrpSpPr>
        <p:grpSpPr>
          <a:xfrm>
            <a:off x="-24" y="-27"/>
            <a:ext cx="9143711" cy="5143338"/>
            <a:chOff x="597550" y="708125"/>
            <a:chExt cx="6449225" cy="4193850"/>
          </a:xfrm>
        </p:grpSpPr>
        <p:sp>
          <p:nvSpPr>
            <p:cNvPr id="347" name="Google Shape;347;p57"/>
            <p:cNvSpPr/>
            <p:nvPr/>
          </p:nvSpPr>
          <p:spPr>
            <a:xfrm>
              <a:off x="597550" y="4893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8" name="Google Shape;348;p57"/>
            <p:cNvSpPr/>
            <p:nvPr/>
          </p:nvSpPr>
          <p:spPr>
            <a:xfrm>
              <a:off x="597550" y="4780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9" name="Google Shape;349;p57"/>
            <p:cNvSpPr/>
            <p:nvPr/>
          </p:nvSpPr>
          <p:spPr>
            <a:xfrm>
              <a:off x="597550" y="4667150"/>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0" name="Google Shape;350;p57"/>
            <p:cNvSpPr/>
            <p:nvPr/>
          </p:nvSpPr>
          <p:spPr>
            <a:xfrm>
              <a:off x="597550" y="4553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1" name="Google Shape;351;p57"/>
            <p:cNvSpPr/>
            <p:nvPr/>
          </p:nvSpPr>
          <p:spPr>
            <a:xfrm>
              <a:off x="597550" y="4441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2" name="Google Shape;352;p57"/>
            <p:cNvSpPr/>
            <p:nvPr/>
          </p:nvSpPr>
          <p:spPr>
            <a:xfrm>
              <a:off x="597550" y="4328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3" name="Google Shape;353;p57"/>
            <p:cNvSpPr/>
            <p:nvPr/>
          </p:nvSpPr>
          <p:spPr>
            <a:xfrm>
              <a:off x="597550" y="4215025"/>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4" name="Google Shape;354;p57"/>
            <p:cNvSpPr/>
            <p:nvPr/>
          </p:nvSpPr>
          <p:spPr>
            <a:xfrm>
              <a:off x="597550" y="4101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5" name="Google Shape;355;p57"/>
            <p:cNvSpPr/>
            <p:nvPr/>
          </p:nvSpPr>
          <p:spPr>
            <a:xfrm>
              <a:off x="597550" y="3988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6" name="Google Shape;356;p57"/>
            <p:cNvSpPr/>
            <p:nvPr/>
          </p:nvSpPr>
          <p:spPr>
            <a:xfrm>
              <a:off x="597550" y="3875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7" name="Google Shape;357;p57"/>
            <p:cNvSpPr/>
            <p:nvPr/>
          </p:nvSpPr>
          <p:spPr>
            <a:xfrm>
              <a:off x="597550" y="37621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8" name="Google Shape;358;p57"/>
            <p:cNvSpPr/>
            <p:nvPr/>
          </p:nvSpPr>
          <p:spPr>
            <a:xfrm>
              <a:off x="597550" y="36496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9" name="Google Shape;359;p57"/>
            <p:cNvSpPr/>
            <p:nvPr/>
          </p:nvSpPr>
          <p:spPr>
            <a:xfrm>
              <a:off x="597550" y="35364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0" name="Google Shape;360;p57"/>
            <p:cNvSpPr/>
            <p:nvPr/>
          </p:nvSpPr>
          <p:spPr>
            <a:xfrm>
              <a:off x="597550" y="3423225"/>
              <a:ext cx="6449225" cy="8375"/>
            </a:xfrm>
            <a:custGeom>
              <a:avLst/>
              <a:gdLst/>
              <a:ahLst/>
              <a:cxnLst/>
              <a:rect l="l" t="t" r="r" b="b"/>
              <a:pathLst>
                <a:path w="257969" h="335" extrusionOk="0">
                  <a:moveTo>
                    <a:pt x="0" y="0"/>
                  </a:moveTo>
                  <a:lnTo>
                    <a:pt x="257969" y="0"/>
                  </a:lnTo>
                  <a:lnTo>
                    <a:pt x="257969" y="334"/>
                  </a:lnTo>
                  <a:lnTo>
                    <a:pt x="0" y="334"/>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1" name="Google Shape;361;p57"/>
            <p:cNvSpPr/>
            <p:nvPr/>
          </p:nvSpPr>
          <p:spPr>
            <a:xfrm>
              <a:off x="597550" y="3310000"/>
              <a:ext cx="6449225" cy="8375"/>
            </a:xfrm>
            <a:custGeom>
              <a:avLst/>
              <a:gdLst/>
              <a:ahLst/>
              <a:cxnLst/>
              <a:rect l="l" t="t" r="r" b="b"/>
              <a:pathLst>
                <a:path w="257969" h="335" extrusionOk="0">
                  <a:moveTo>
                    <a:pt x="0" y="0"/>
                  </a:moveTo>
                  <a:lnTo>
                    <a:pt x="257969" y="0"/>
                  </a:lnTo>
                  <a:lnTo>
                    <a:pt x="257969" y="334"/>
                  </a:lnTo>
                  <a:lnTo>
                    <a:pt x="0" y="334"/>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2" name="Google Shape;362;p57"/>
            <p:cNvSpPr/>
            <p:nvPr/>
          </p:nvSpPr>
          <p:spPr>
            <a:xfrm>
              <a:off x="597550" y="3196775"/>
              <a:ext cx="6449225" cy="8375"/>
            </a:xfrm>
            <a:custGeom>
              <a:avLst/>
              <a:gdLst/>
              <a:ahLst/>
              <a:cxnLst/>
              <a:rect l="l" t="t" r="r" b="b"/>
              <a:pathLst>
                <a:path w="257969" h="335" extrusionOk="0">
                  <a:moveTo>
                    <a:pt x="0" y="0"/>
                  </a:moveTo>
                  <a:lnTo>
                    <a:pt x="257969" y="0"/>
                  </a:lnTo>
                  <a:lnTo>
                    <a:pt x="257969" y="334"/>
                  </a:lnTo>
                  <a:lnTo>
                    <a:pt x="0" y="334"/>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3" name="Google Shape;363;p57"/>
            <p:cNvSpPr/>
            <p:nvPr/>
          </p:nvSpPr>
          <p:spPr>
            <a:xfrm>
              <a:off x="597550" y="30835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4" name="Google Shape;364;p57"/>
            <p:cNvSpPr/>
            <p:nvPr/>
          </p:nvSpPr>
          <p:spPr>
            <a:xfrm>
              <a:off x="597550" y="29703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5" name="Google Shape;365;p57"/>
            <p:cNvSpPr/>
            <p:nvPr/>
          </p:nvSpPr>
          <p:spPr>
            <a:xfrm>
              <a:off x="597550" y="28578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6" name="Google Shape;366;p57"/>
            <p:cNvSpPr/>
            <p:nvPr/>
          </p:nvSpPr>
          <p:spPr>
            <a:xfrm>
              <a:off x="597550" y="27446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7" name="Google Shape;367;p57"/>
            <p:cNvSpPr/>
            <p:nvPr/>
          </p:nvSpPr>
          <p:spPr>
            <a:xfrm>
              <a:off x="597550" y="2631400"/>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8" name="Google Shape;368;p57"/>
            <p:cNvSpPr/>
            <p:nvPr/>
          </p:nvSpPr>
          <p:spPr>
            <a:xfrm>
              <a:off x="597550" y="2518175"/>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9" name="Google Shape;369;p57"/>
            <p:cNvSpPr/>
            <p:nvPr/>
          </p:nvSpPr>
          <p:spPr>
            <a:xfrm>
              <a:off x="597550" y="24049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0" name="Google Shape;370;p57"/>
            <p:cNvSpPr/>
            <p:nvPr/>
          </p:nvSpPr>
          <p:spPr>
            <a:xfrm>
              <a:off x="597550" y="22917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1" name="Google Shape;371;p57"/>
            <p:cNvSpPr/>
            <p:nvPr/>
          </p:nvSpPr>
          <p:spPr>
            <a:xfrm>
              <a:off x="597550" y="21792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2" name="Google Shape;372;p57"/>
            <p:cNvSpPr/>
            <p:nvPr/>
          </p:nvSpPr>
          <p:spPr>
            <a:xfrm>
              <a:off x="597550" y="20660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3" name="Google Shape;373;p57"/>
            <p:cNvSpPr/>
            <p:nvPr/>
          </p:nvSpPr>
          <p:spPr>
            <a:xfrm>
              <a:off x="597550" y="1952825"/>
              <a:ext cx="6449225" cy="7625"/>
            </a:xfrm>
            <a:custGeom>
              <a:avLst/>
              <a:gdLst/>
              <a:ahLst/>
              <a:cxnLst/>
              <a:rect l="l" t="t" r="r" b="b"/>
              <a:pathLst>
                <a:path w="257969" h="305" extrusionOk="0">
                  <a:moveTo>
                    <a:pt x="0" y="1"/>
                  </a:moveTo>
                  <a:lnTo>
                    <a:pt x="257969" y="1"/>
                  </a:lnTo>
                  <a:lnTo>
                    <a:pt x="257969" y="304"/>
                  </a:lnTo>
                  <a:lnTo>
                    <a:pt x="0" y="304"/>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4" name="Google Shape;374;p57"/>
            <p:cNvSpPr/>
            <p:nvPr/>
          </p:nvSpPr>
          <p:spPr>
            <a:xfrm>
              <a:off x="597550" y="1839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5" name="Google Shape;375;p57"/>
            <p:cNvSpPr/>
            <p:nvPr/>
          </p:nvSpPr>
          <p:spPr>
            <a:xfrm>
              <a:off x="597550" y="1726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6" name="Google Shape;376;p57"/>
            <p:cNvSpPr/>
            <p:nvPr/>
          </p:nvSpPr>
          <p:spPr>
            <a:xfrm>
              <a:off x="597550" y="16131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7" name="Google Shape;377;p57"/>
            <p:cNvSpPr/>
            <p:nvPr/>
          </p:nvSpPr>
          <p:spPr>
            <a:xfrm>
              <a:off x="597550" y="1499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8" name="Google Shape;378;p57"/>
            <p:cNvSpPr/>
            <p:nvPr/>
          </p:nvSpPr>
          <p:spPr>
            <a:xfrm>
              <a:off x="597550" y="1387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9" name="Google Shape;379;p57"/>
            <p:cNvSpPr/>
            <p:nvPr/>
          </p:nvSpPr>
          <p:spPr>
            <a:xfrm>
              <a:off x="597550" y="1274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0" name="Google Shape;380;p57"/>
            <p:cNvSpPr/>
            <p:nvPr/>
          </p:nvSpPr>
          <p:spPr>
            <a:xfrm>
              <a:off x="597550" y="11610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1" name="Google Shape;381;p57"/>
            <p:cNvSpPr/>
            <p:nvPr/>
          </p:nvSpPr>
          <p:spPr>
            <a:xfrm>
              <a:off x="597550" y="1047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2" name="Google Shape;382;p57"/>
            <p:cNvSpPr/>
            <p:nvPr/>
          </p:nvSpPr>
          <p:spPr>
            <a:xfrm>
              <a:off x="597550" y="934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3" name="Google Shape;383;p57"/>
            <p:cNvSpPr/>
            <p:nvPr/>
          </p:nvSpPr>
          <p:spPr>
            <a:xfrm>
              <a:off x="597550" y="821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4" name="Google Shape;384;p57"/>
            <p:cNvSpPr/>
            <p:nvPr/>
          </p:nvSpPr>
          <p:spPr>
            <a:xfrm>
              <a:off x="597550" y="708125"/>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85" name="Google Shape;385;p57"/>
          <p:cNvSpPr txBox="1">
            <a:spLocks noGrp="1"/>
          </p:cNvSpPr>
          <p:nvPr>
            <p:ph type="title"/>
          </p:nvPr>
        </p:nvSpPr>
        <p:spPr>
          <a:xfrm>
            <a:off x="713100" y="1723050"/>
            <a:ext cx="4401600" cy="572700"/>
          </a:xfrm>
          <a:prstGeom prst="rect">
            <a:avLst/>
          </a:prstGeom>
          <a:noFill/>
          <a:ln>
            <a:noFill/>
          </a:ln>
          <a:effectLst>
            <a:outerShdw blurRad="157163" algn="bl" rotWithShape="0">
              <a:schemeClr val="accent2">
                <a:alpha val="40000"/>
              </a:schemeClr>
            </a:outerShdw>
          </a:effectLst>
        </p:spPr>
        <p:txBody>
          <a:bodyPr spcFirstLastPara="1" wrap="square" lIns="91425" tIns="91425" rIns="91425" bIns="91425" anchor="ctr" anchorCtr="0">
            <a:noAutofit/>
          </a:bodyPr>
          <a:lstStyle>
            <a:lvl1pPr lvl="0" algn="l">
              <a:lnSpc>
                <a:spcPct val="100000"/>
              </a:lnSpc>
              <a:spcBef>
                <a:spcPts val="0"/>
              </a:spcBef>
              <a:spcAft>
                <a:spcPts val="0"/>
              </a:spcAft>
              <a:buSzPts val="3200"/>
              <a:buNone/>
              <a:defRPr/>
            </a:lvl1pPr>
            <a:lvl2pPr lvl="1" algn="l">
              <a:lnSpc>
                <a:spcPct val="100000"/>
              </a:lnSpc>
              <a:spcBef>
                <a:spcPts val="0"/>
              </a:spcBef>
              <a:spcAft>
                <a:spcPts val="0"/>
              </a:spcAft>
              <a:buSzPts val="3200"/>
              <a:buNone/>
              <a:defRPr/>
            </a:lvl2pPr>
            <a:lvl3pPr lvl="2" algn="l">
              <a:lnSpc>
                <a:spcPct val="100000"/>
              </a:lnSpc>
              <a:spcBef>
                <a:spcPts val="0"/>
              </a:spcBef>
              <a:spcAft>
                <a:spcPts val="0"/>
              </a:spcAft>
              <a:buSzPts val="3200"/>
              <a:buNone/>
              <a:defRPr/>
            </a:lvl3pPr>
            <a:lvl4pPr lvl="3" algn="l">
              <a:lnSpc>
                <a:spcPct val="100000"/>
              </a:lnSpc>
              <a:spcBef>
                <a:spcPts val="0"/>
              </a:spcBef>
              <a:spcAft>
                <a:spcPts val="0"/>
              </a:spcAft>
              <a:buSzPts val="3200"/>
              <a:buNone/>
              <a:defRPr/>
            </a:lvl4pPr>
            <a:lvl5pPr lvl="4" algn="l">
              <a:lnSpc>
                <a:spcPct val="100000"/>
              </a:lnSpc>
              <a:spcBef>
                <a:spcPts val="0"/>
              </a:spcBef>
              <a:spcAft>
                <a:spcPts val="0"/>
              </a:spcAft>
              <a:buSzPts val="3200"/>
              <a:buNone/>
              <a:defRPr/>
            </a:lvl5pPr>
            <a:lvl6pPr lvl="5" algn="l">
              <a:lnSpc>
                <a:spcPct val="100000"/>
              </a:lnSpc>
              <a:spcBef>
                <a:spcPts val="0"/>
              </a:spcBef>
              <a:spcAft>
                <a:spcPts val="0"/>
              </a:spcAft>
              <a:buSzPts val="3200"/>
              <a:buNone/>
              <a:defRPr/>
            </a:lvl6pPr>
            <a:lvl7pPr lvl="6" algn="l">
              <a:lnSpc>
                <a:spcPct val="100000"/>
              </a:lnSpc>
              <a:spcBef>
                <a:spcPts val="0"/>
              </a:spcBef>
              <a:spcAft>
                <a:spcPts val="0"/>
              </a:spcAft>
              <a:buSzPts val="3200"/>
              <a:buNone/>
              <a:defRPr/>
            </a:lvl7pPr>
            <a:lvl8pPr lvl="7" algn="l">
              <a:lnSpc>
                <a:spcPct val="100000"/>
              </a:lnSpc>
              <a:spcBef>
                <a:spcPts val="0"/>
              </a:spcBef>
              <a:spcAft>
                <a:spcPts val="0"/>
              </a:spcAft>
              <a:buSzPts val="3200"/>
              <a:buNone/>
              <a:defRPr/>
            </a:lvl8pPr>
            <a:lvl9pPr lvl="8" algn="l">
              <a:lnSpc>
                <a:spcPct val="100000"/>
              </a:lnSpc>
              <a:spcBef>
                <a:spcPts val="0"/>
              </a:spcBef>
              <a:spcAft>
                <a:spcPts val="0"/>
              </a:spcAft>
              <a:buSzPts val="3200"/>
              <a:buNone/>
              <a:defRPr/>
            </a:lvl9pPr>
          </a:lstStyle>
          <a:p>
            <a:endParaRPr/>
          </a:p>
        </p:txBody>
      </p:sp>
      <p:sp>
        <p:nvSpPr>
          <p:cNvPr id="386" name="Google Shape;386;p57"/>
          <p:cNvSpPr txBox="1">
            <a:spLocks noGrp="1"/>
          </p:cNvSpPr>
          <p:nvPr>
            <p:ph type="subTitle" idx="1"/>
          </p:nvPr>
        </p:nvSpPr>
        <p:spPr>
          <a:xfrm>
            <a:off x="713100" y="2366050"/>
            <a:ext cx="4401600" cy="10662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grpSp>
        <p:nvGrpSpPr>
          <p:cNvPr id="387" name="Google Shape;387;p57"/>
          <p:cNvGrpSpPr/>
          <p:nvPr/>
        </p:nvGrpSpPr>
        <p:grpSpPr>
          <a:xfrm>
            <a:off x="8137507" y="-109361"/>
            <a:ext cx="586800" cy="1284434"/>
            <a:chOff x="8137507" y="-109361"/>
            <a:chExt cx="586800" cy="1284434"/>
          </a:xfrm>
        </p:grpSpPr>
        <p:sp>
          <p:nvSpPr>
            <p:cNvPr id="388" name="Google Shape;388;p57"/>
            <p:cNvSpPr/>
            <p:nvPr/>
          </p:nvSpPr>
          <p:spPr>
            <a:xfrm>
              <a:off x="8137507" y="-109352"/>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89" name="Google Shape;389;p57"/>
            <p:cNvGrpSpPr/>
            <p:nvPr/>
          </p:nvGrpSpPr>
          <p:grpSpPr>
            <a:xfrm rot="-5400000">
              <a:off x="7989266" y="211224"/>
              <a:ext cx="883262" cy="242091"/>
              <a:chOff x="2300350" y="2601250"/>
              <a:chExt cx="2275275" cy="623625"/>
            </a:xfrm>
          </p:grpSpPr>
          <p:sp>
            <p:nvSpPr>
              <p:cNvPr id="390" name="Google Shape;390;p57"/>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1" name="Google Shape;391;p57"/>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2" name="Google Shape;392;p57"/>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3" name="Google Shape;393;p57"/>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4" name="Google Shape;394;p57"/>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5" name="Google Shape;395;p57"/>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396" name="Google Shape;396;p57"/>
          <p:cNvGrpSpPr/>
          <p:nvPr/>
        </p:nvGrpSpPr>
        <p:grpSpPr>
          <a:xfrm>
            <a:off x="2517607" y="-116370"/>
            <a:ext cx="1520982" cy="302065"/>
            <a:chOff x="5642557" y="-150670"/>
            <a:chExt cx="1520982" cy="302065"/>
          </a:xfrm>
        </p:grpSpPr>
        <p:sp>
          <p:nvSpPr>
            <p:cNvPr id="397" name="Google Shape;397;p57"/>
            <p:cNvSpPr/>
            <p:nvPr/>
          </p:nvSpPr>
          <p:spPr>
            <a:xfrm>
              <a:off x="5736006" y="-104304"/>
              <a:ext cx="1335611" cy="209364"/>
            </a:xfrm>
            <a:custGeom>
              <a:avLst/>
              <a:gdLst/>
              <a:ahLst/>
              <a:cxnLst/>
              <a:rect l="l" t="t" r="r" b="b"/>
              <a:pathLst>
                <a:path w="42863" h="6719" fill="none" extrusionOk="0">
                  <a:moveTo>
                    <a:pt x="1" y="0"/>
                  </a:moveTo>
                  <a:lnTo>
                    <a:pt x="19064" y="0"/>
                  </a:lnTo>
                  <a:lnTo>
                    <a:pt x="25782" y="6718"/>
                  </a:lnTo>
                  <a:lnTo>
                    <a:pt x="42862" y="6718"/>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8" name="Google Shape;398;p57"/>
            <p:cNvSpPr/>
            <p:nvPr/>
          </p:nvSpPr>
          <p:spPr>
            <a:xfrm>
              <a:off x="7071586" y="59442"/>
              <a:ext cx="91953" cy="91953"/>
            </a:xfrm>
            <a:custGeom>
              <a:avLst/>
              <a:gdLst/>
              <a:ahLst/>
              <a:cxnLst/>
              <a:rect l="l" t="t" r="r" b="b"/>
              <a:pathLst>
                <a:path w="2951" h="2951" fill="none" extrusionOk="0">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9" name="Google Shape;399;p57"/>
            <p:cNvSpPr/>
            <p:nvPr/>
          </p:nvSpPr>
          <p:spPr>
            <a:xfrm>
              <a:off x="7095517" y="84152"/>
              <a:ext cx="43281" cy="42533"/>
            </a:xfrm>
            <a:custGeom>
              <a:avLst/>
              <a:gdLst/>
              <a:ahLst/>
              <a:cxnLst/>
              <a:rect l="l" t="t" r="r" b="b"/>
              <a:pathLst>
                <a:path w="1389" h="1365" extrusionOk="0">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0" name="Google Shape;400;p57"/>
            <p:cNvSpPr/>
            <p:nvPr/>
          </p:nvSpPr>
          <p:spPr>
            <a:xfrm>
              <a:off x="5642557" y="-150670"/>
              <a:ext cx="91953" cy="92732"/>
            </a:xfrm>
            <a:custGeom>
              <a:avLst/>
              <a:gdLst/>
              <a:ahLst/>
              <a:cxnLst/>
              <a:rect l="l" t="t" r="r" b="b"/>
              <a:pathLst>
                <a:path w="2951" h="2976" fill="none" extrusionOk="0">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1" name="Google Shape;401;p57"/>
            <p:cNvSpPr/>
            <p:nvPr/>
          </p:nvSpPr>
          <p:spPr>
            <a:xfrm>
              <a:off x="5666488" y="-125929"/>
              <a:ext cx="43281" cy="43281"/>
            </a:xfrm>
            <a:custGeom>
              <a:avLst/>
              <a:gdLst/>
              <a:ahLst/>
              <a:cxnLst/>
              <a:rect l="l" t="t" r="r" b="b"/>
              <a:pathLst>
                <a:path w="1389" h="1389" extrusionOk="0">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02" name="Google Shape;402;p57"/>
          <p:cNvSpPr/>
          <p:nvPr/>
        </p:nvSpPr>
        <p:spPr>
          <a:xfrm rot="-5400000">
            <a:off x="341629" y="-348811"/>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03" name="Google Shape;403;p57"/>
          <p:cNvGrpSpPr/>
          <p:nvPr/>
        </p:nvGrpSpPr>
        <p:grpSpPr>
          <a:xfrm>
            <a:off x="4913901" y="675155"/>
            <a:ext cx="1252896" cy="51000"/>
            <a:chOff x="2915381" y="4104819"/>
            <a:chExt cx="1252896" cy="51000"/>
          </a:xfrm>
        </p:grpSpPr>
        <p:sp>
          <p:nvSpPr>
            <p:cNvPr id="404" name="Google Shape;404;p57"/>
            <p:cNvSpPr/>
            <p:nvPr/>
          </p:nvSpPr>
          <p:spPr>
            <a:xfrm>
              <a:off x="2915381"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5" name="Google Shape;405;p57"/>
            <p:cNvSpPr/>
            <p:nvPr/>
          </p:nvSpPr>
          <p:spPr>
            <a:xfrm>
              <a:off x="3007850"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6" name="Google Shape;406;p57"/>
            <p:cNvSpPr/>
            <p:nvPr/>
          </p:nvSpPr>
          <p:spPr>
            <a:xfrm>
              <a:off x="3100319"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7" name="Google Shape;407;p57"/>
            <p:cNvSpPr/>
            <p:nvPr/>
          </p:nvSpPr>
          <p:spPr>
            <a:xfrm>
              <a:off x="3192788"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8" name="Google Shape;408;p57"/>
            <p:cNvSpPr/>
            <p:nvPr/>
          </p:nvSpPr>
          <p:spPr>
            <a:xfrm>
              <a:off x="328525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9" name="Google Shape;409;p57"/>
            <p:cNvSpPr/>
            <p:nvPr/>
          </p:nvSpPr>
          <p:spPr>
            <a:xfrm>
              <a:off x="3377726"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0" name="Google Shape;410;p57"/>
            <p:cNvSpPr/>
            <p:nvPr/>
          </p:nvSpPr>
          <p:spPr>
            <a:xfrm>
              <a:off x="3470195"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1" name="Google Shape;411;p57"/>
            <p:cNvSpPr/>
            <p:nvPr/>
          </p:nvSpPr>
          <p:spPr>
            <a:xfrm>
              <a:off x="3562664"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2" name="Google Shape;412;p57"/>
            <p:cNvSpPr/>
            <p:nvPr/>
          </p:nvSpPr>
          <p:spPr>
            <a:xfrm>
              <a:off x="3655133"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3" name="Google Shape;413;p57"/>
            <p:cNvSpPr/>
            <p:nvPr/>
          </p:nvSpPr>
          <p:spPr>
            <a:xfrm>
              <a:off x="3747602"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4" name="Google Shape;414;p57"/>
            <p:cNvSpPr/>
            <p:nvPr/>
          </p:nvSpPr>
          <p:spPr>
            <a:xfrm>
              <a:off x="38400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5" name="Google Shape;415;p57"/>
            <p:cNvSpPr/>
            <p:nvPr/>
          </p:nvSpPr>
          <p:spPr>
            <a:xfrm>
              <a:off x="39324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6" name="Google Shape;416;p57"/>
            <p:cNvSpPr/>
            <p:nvPr/>
          </p:nvSpPr>
          <p:spPr>
            <a:xfrm>
              <a:off x="40248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7" name="Google Shape;417;p57"/>
            <p:cNvSpPr/>
            <p:nvPr/>
          </p:nvSpPr>
          <p:spPr>
            <a:xfrm>
              <a:off x="41172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18" name="Google Shape;418;p57"/>
          <p:cNvSpPr/>
          <p:nvPr/>
        </p:nvSpPr>
        <p:spPr>
          <a:xfrm rot="5400000">
            <a:off x="8208387" y="4204126"/>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9" name="Google Shape;419;p57"/>
          <p:cNvSpPr/>
          <p:nvPr/>
        </p:nvSpPr>
        <p:spPr>
          <a:xfrm rot="10800000">
            <a:off x="1362311" y="4240075"/>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20" name="Google Shape;420;p57"/>
          <p:cNvGrpSpPr/>
          <p:nvPr/>
        </p:nvGrpSpPr>
        <p:grpSpPr>
          <a:xfrm>
            <a:off x="5600407" y="4993736"/>
            <a:ext cx="1520982" cy="302065"/>
            <a:chOff x="5642557" y="-150670"/>
            <a:chExt cx="1520982" cy="302065"/>
          </a:xfrm>
        </p:grpSpPr>
        <p:sp>
          <p:nvSpPr>
            <p:cNvPr id="421" name="Google Shape;421;p57"/>
            <p:cNvSpPr/>
            <p:nvPr/>
          </p:nvSpPr>
          <p:spPr>
            <a:xfrm>
              <a:off x="5736006" y="-104304"/>
              <a:ext cx="1335611" cy="209364"/>
            </a:xfrm>
            <a:custGeom>
              <a:avLst/>
              <a:gdLst/>
              <a:ahLst/>
              <a:cxnLst/>
              <a:rect l="l" t="t" r="r" b="b"/>
              <a:pathLst>
                <a:path w="42863" h="6719" fill="none" extrusionOk="0">
                  <a:moveTo>
                    <a:pt x="1" y="0"/>
                  </a:moveTo>
                  <a:lnTo>
                    <a:pt x="19064" y="0"/>
                  </a:lnTo>
                  <a:lnTo>
                    <a:pt x="25782" y="6718"/>
                  </a:lnTo>
                  <a:lnTo>
                    <a:pt x="42862" y="6718"/>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2" name="Google Shape;422;p57"/>
            <p:cNvSpPr/>
            <p:nvPr/>
          </p:nvSpPr>
          <p:spPr>
            <a:xfrm>
              <a:off x="7071586" y="59442"/>
              <a:ext cx="91953" cy="91953"/>
            </a:xfrm>
            <a:custGeom>
              <a:avLst/>
              <a:gdLst/>
              <a:ahLst/>
              <a:cxnLst/>
              <a:rect l="l" t="t" r="r" b="b"/>
              <a:pathLst>
                <a:path w="2951" h="2951" fill="none" extrusionOk="0">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3" name="Google Shape;423;p57"/>
            <p:cNvSpPr/>
            <p:nvPr/>
          </p:nvSpPr>
          <p:spPr>
            <a:xfrm>
              <a:off x="7095517" y="84152"/>
              <a:ext cx="43281" cy="42533"/>
            </a:xfrm>
            <a:custGeom>
              <a:avLst/>
              <a:gdLst/>
              <a:ahLst/>
              <a:cxnLst/>
              <a:rect l="l" t="t" r="r" b="b"/>
              <a:pathLst>
                <a:path w="1389" h="1365" extrusionOk="0">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4" name="Google Shape;424;p57"/>
            <p:cNvSpPr/>
            <p:nvPr/>
          </p:nvSpPr>
          <p:spPr>
            <a:xfrm>
              <a:off x="5642557" y="-150670"/>
              <a:ext cx="91953" cy="92732"/>
            </a:xfrm>
            <a:custGeom>
              <a:avLst/>
              <a:gdLst/>
              <a:ahLst/>
              <a:cxnLst/>
              <a:rect l="l" t="t" r="r" b="b"/>
              <a:pathLst>
                <a:path w="2951" h="2976" fill="none" extrusionOk="0">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5" name="Google Shape;425;p57"/>
            <p:cNvSpPr/>
            <p:nvPr/>
          </p:nvSpPr>
          <p:spPr>
            <a:xfrm>
              <a:off x="5666488" y="-125929"/>
              <a:ext cx="43281" cy="43281"/>
            </a:xfrm>
            <a:custGeom>
              <a:avLst/>
              <a:gdLst/>
              <a:ahLst/>
              <a:cxnLst/>
              <a:rect l="l" t="t" r="r" b="b"/>
              <a:pathLst>
                <a:path w="1389" h="1389" extrusionOk="0">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26" name="Google Shape;426;p57"/>
          <p:cNvGrpSpPr/>
          <p:nvPr/>
        </p:nvGrpSpPr>
        <p:grpSpPr>
          <a:xfrm rot="5400000">
            <a:off x="8900" y="1773425"/>
            <a:ext cx="98902" cy="553090"/>
            <a:chOff x="4898850" y="4820550"/>
            <a:chExt cx="98902" cy="553090"/>
          </a:xfrm>
        </p:grpSpPr>
        <p:sp>
          <p:nvSpPr>
            <p:cNvPr id="427" name="Google Shape;427;p57"/>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8" name="Google Shape;428;p57"/>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9" name="Google Shape;429;p57"/>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0" name="Google Shape;430;p57"/>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1" name="Google Shape;431;p57"/>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32"/>
        <p:cNvGrpSpPr/>
        <p:nvPr/>
      </p:nvGrpSpPr>
      <p:grpSpPr>
        <a:xfrm>
          <a:off x="0" y="0"/>
          <a:ext cx="0" cy="0"/>
          <a:chOff x="0" y="0"/>
          <a:chExt cx="0" cy="0"/>
        </a:xfrm>
      </p:grpSpPr>
      <p:grpSp>
        <p:nvGrpSpPr>
          <p:cNvPr id="433" name="Google Shape;433;p58"/>
          <p:cNvGrpSpPr/>
          <p:nvPr/>
        </p:nvGrpSpPr>
        <p:grpSpPr>
          <a:xfrm>
            <a:off x="-24" y="-27"/>
            <a:ext cx="9143711" cy="5143338"/>
            <a:chOff x="597550" y="708125"/>
            <a:chExt cx="6449225" cy="4193850"/>
          </a:xfrm>
        </p:grpSpPr>
        <p:sp>
          <p:nvSpPr>
            <p:cNvPr id="434" name="Google Shape;434;p58"/>
            <p:cNvSpPr/>
            <p:nvPr/>
          </p:nvSpPr>
          <p:spPr>
            <a:xfrm>
              <a:off x="597550" y="4893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5" name="Google Shape;435;p58"/>
            <p:cNvSpPr/>
            <p:nvPr/>
          </p:nvSpPr>
          <p:spPr>
            <a:xfrm>
              <a:off x="597550" y="4780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6" name="Google Shape;436;p58"/>
            <p:cNvSpPr/>
            <p:nvPr/>
          </p:nvSpPr>
          <p:spPr>
            <a:xfrm>
              <a:off x="597550" y="4667150"/>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7" name="Google Shape;437;p58"/>
            <p:cNvSpPr/>
            <p:nvPr/>
          </p:nvSpPr>
          <p:spPr>
            <a:xfrm>
              <a:off x="597550" y="4553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8" name="Google Shape;438;p58"/>
            <p:cNvSpPr/>
            <p:nvPr/>
          </p:nvSpPr>
          <p:spPr>
            <a:xfrm>
              <a:off x="597550" y="4441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9" name="Google Shape;439;p58"/>
            <p:cNvSpPr/>
            <p:nvPr/>
          </p:nvSpPr>
          <p:spPr>
            <a:xfrm>
              <a:off x="597550" y="4328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0" name="Google Shape;440;p58"/>
            <p:cNvSpPr/>
            <p:nvPr/>
          </p:nvSpPr>
          <p:spPr>
            <a:xfrm>
              <a:off x="597550" y="4215025"/>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1" name="Google Shape;441;p58"/>
            <p:cNvSpPr/>
            <p:nvPr/>
          </p:nvSpPr>
          <p:spPr>
            <a:xfrm>
              <a:off x="597550" y="4101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2" name="Google Shape;442;p58"/>
            <p:cNvSpPr/>
            <p:nvPr/>
          </p:nvSpPr>
          <p:spPr>
            <a:xfrm>
              <a:off x="597550" y="3988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3" name="Google Shape;443;p58"/>
            <p:cNvSpPr/>
            <p:nvPr/>
          </p:nvSpPr>
          <p:spPr>
            <a:xfrm>
              <a:off x="597550" y="3875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4" name="Google Shape;444;p58"/>
            <p:cNvSpPr/>
            <p:nvPr/>
          </p:nvSpPr>
          <p:spPr>
            <a:xfrm>
              <a:off x="597550" y="37621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5" name="Google Shape;445;p58"/>
            <p:cNvSpPr/>
            <p:nvPr/>
          </p:nvSpPr>
          <p:spPr>
            <a:xfrm>
              <a:off x="597550" y="36496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6" name="Google Shape;446;p58"/>
            <p:cNvSpPr/>
            <p:nvPr/>
          </p:nvSpPr>
          <p:spPr>
            <a:xfrm>
              <a:off x="597550" y="35364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7" name="Google Shape;447;p58"/>
            <p:cNvSpPr/>
            <p:nvPr/>
          </p:nvSpPr>
          <p:spPr>
            <a:xfrm>
              <a:off x="597550" y="3423225"/>
              <a:ext cx="6449225" cy="8375"/>
            </a:xfrm>
            <a:custGeom>
              <a:avLst/>
              <a:gdLst/>
              <a:ahLst/>
              <a:cxnLst/>
              <a:rect l="l" t="t" r="r" b="b"/>
              <a:pathLst>
                <a:path w="257969" h="335" extrusionOk="0">
                  <a:moveTo>
                    <a:pt x="0" y="0"/>
                  </a:moveTo>
                  <a:lnTo>
                    <a:pt x="257969" y="0"/>
                  </a:lnTo>
                  <a:lnTo>
                    <a:pt x="257969" y="334"/>
                  </a:lnTo>
                  <a:lnTo>
                    <a:pt x="0" y="334"/>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8" name="Google Shape;448;p58"/>
            <p:cNvSpPr/>
            <p:nvPr/>
          </p:nvSpPr>
          <p:spPr>
            <a:xfrm>
              <a:off x="597550" y="3310000"/>
              <a:ext cx="6449225" cy="8375"/>
            </a:xfrm>
            <a:custGeom>
              <a:avLst/>
              <a:gdLst/>
              <a:ahLst/>
              <a:cxnLst/>
              <a:rect l="l" t="t" r="r" b="b"/>
              <a:pathLst>
                <a:path w="257969" h="335" extrusionOk="0">
                  <a:moveTo>
                    <a:pt x="0" y="0"/>
                  </a:moveTo>
                  <a:lnTo>
                    <a:pt x="257969" y="0"/>
                  </a:lnTo>
                  <a:lnTo>
                    <a:pt x="257969" y="334"/>
                  </a:lnTo>
                  <a:lnTo>
                    <a:pt x="0" y="334"/>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9" name="Google Shape;449;p58"/>
            <p:cNvSpPr/>
            <p:nvPr/>
          </p:nvSpPr>
          <p:spPr>
            <a:xfrm>
              <a:off x="597550" y="3196775"/>
              <a:ext cx="6449225" cy="8375"/>
            </a:xfrm>
            <a:custGeom>
              <a:avLst/>
              <a:gdLst/>
              <a:ahLst/>
              <a:cxnLst/>
              <a:rect l="l" t="t" r="r" b="b"/>
              <a:pathLst>
                <a:path w="257969" h="335" extrusionOk="0">
                  <a:moveTo>
                    <a:pt x="0" y="0"/>
                  </a:moveTo>
                  <a:lnTo>
                    <a:pt x="257969" y="0"/>
                  </a:lnTo>
                  <a:lnTo>
                    <a:pt x="257969" y="334"/>
                  </a:lnTo>
                  <a:lnTo>
                    <a:pt x="0" y="334"/>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0" name="Google Shape;450;p58"/>
            <p:cNvSpPr/>
            <p:nvPr/>
          </p:nvSpPr>
          <p:spPr>
            <a:xfrm>
              <a:off x="597550" y="30835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1" name="Google Shape;451;p58"/>
            <p:cNvSpPr/>
            <p:nvPr/>
          </p:nvSpPr>
          <p:spPr>
            <a:xfrm>
              <a:off x="597550" y="29703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2" name="Google Shape;452;p58"/>
            <p:cNvSpPr/>
            <p:nvPr/>
          </p:nvSpPr>
          <p:spPr>
            <a:xfrm>
              <a:off x="597550" y="28578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3" name="Google Shape;453;p58"/>
            <p:cNvSpPr/>
            <p:nvPr/>
          </p:nvSpPr>
          <p:spPr>
            <a:xfrm>
              <a:off x="597550" y="27446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4" name="Google Shape;454;p58"/>
            <p:cNvSpPr/>
            <p:nvPr/>
          </p:nvSpPr>
          <p:spPr>
            <a:xfrm>
              <a:off x="597550" y="2631400"/>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5" name="Google Shape;455;p58"/>
            <p:cNvSpPr/>
            <p:nvPr/>
          </p:nvSpPr>
          <p:spPr>
            <a:xfrm>
              <a:off x="597550" y="2518175"/>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6" name="Google Shape;456;p58"/>
            <p:cNvSpPr/>
            <p:nvPr/>
          </p:nvSpPr>
          <p:spPr>
            <a:xfrm>
              <a:off x="597550" y="24049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7" name="Google Shape;457;p58"/>
            <p:cNvSpPr/>
            <p:nvPr/>
          </p:nvSpPr>
          <p:spPr>
            <a:xfrm>
              <a:off x="597550" y="22917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8" name="Google Shape;458;p58"/>
            <p:cNvSpPr/>
            <p:nvPr/>
          </p:nvSpPr>
          <p:spPr>
            <a:xfrm>
              <a:off x="597550" y="21792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9" name="Google Shape;459;p58"/>
            <p:cNvSpPr/>
            <p:nvPr/>
          </p:nvSpPr>
          <p:spPr>
            <a:xfrm>
              <a:off x="597550" y="20660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0" name="Google Shape;460;p58"/>
            <p:cNvSpPr/>
            <p:nvPr/>
          </p:nvSpPr>
          <p:spPr>
            <a:xfrm>
              <a:off x="597550" y="1952825"/>
              <a:ext cx="6449225" cy="7625"/>
            </a:xfrm>
            <a:custGeom>
              <a:avLst/>
              <a:gdLst/>
              <a:ahLst/>
              <a:cxnLst/>
              <a:rect l="l" t="t" r="r" b="b"/>
              <a:pathLst>
                <a:path w="257969" h="305" extrusionOk="0">
                  <a:moveTo>
                    <a:pt x="0" y="1"/>
                  </a:moveTo>
                  <a:lnTo>
                    <a:pt x="257969" y="1"/>
                  </a:lnTo>
                  <a:lnTo>
                    <a:pt x="257969" y="304"/>
                  </a:lnTo>
                  <a:lnTo>
                    <a:pt x="0" y="304"/>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1" name="Google Shape;461;p58"/>
            <p:cNvSpPr/>
            <p:nvPr/>
          </p:nvSpPr>
          <p:spPr>
            <a:xfrm>
              <a:off x="597550" y="1839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2" name="Google Shape;462;p58"/>
            <p:cNvSpPr/>
            <p:nvPr/>
          </p:nvSpPr>
          <p:spPr>
            <a:xfrm>
              <a:off x="597550" y="1726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3" name="Google Shape;463;p58"/>
            <p:cNvSpPr/>
            <p:nvPr/>
          </p:nvSpPr>
          <p:spPr>
            <a:xfrm>
              <a:off x="597550" y="16131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4" name="Google Shape;464;p58"/>
            <p:cNvSpPr/>
            <p:nvPr/>
          </p:nvSpPr>
          <p:spPr>
            <a:xfrm>
              <a:off x="597550" y="1499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5" name="Google Shape;465;p58"/>
            <p:cNvSpPr/>
            <p:nvPr/>
          </p:nvSpPr>
          <p:spPr>
            <a:xfrm>
              <a:off x="597550" y="1387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6" name="Google Shape;466;p58"/>
            <p:cNvSpPr/>
            <p:nvPr/>
          </p:nvSpPr>
          <p:spPr>
            <a:xfrm>
              <a:off x="597550" y="1274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7" name="Google Shape;467;p58"/>
            <p:cNvSpPr/>
            <p:nvPr/>
          </p:nvSpPr>
          <p:spPr>
            <a:xfrm>
              <a:off x="597550" y="11610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8" name="Google Shape;468;p58"/>
            <p:cNvSpPr/>
            <p:nvPr/>
          </p:nvSpPr>
          <p:spPr>
            <a:xfrm>
              <a:off x="597550" y="1047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9" name="Google Shape;469;p58"/>
            <p:cNvSpPr/>
            <p:nvPr/>
          </p:nvSpPr>
          <p:spPr>
            <a:xfrm>
              <a:off x="597550" y="934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0" name="Google Shape;470;p58"/>
            <p:cNvSpPr/>
            <p:nvPr/>
          </p:nvSpPr>
          <p:spPr>
            <a:xfrm>
              <a:off x="597550" y="821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1" name="Google Shape;471;p58"/>
            <p:cNvSpPr/>
            <p:nvPr/>
          </p:nvSpPr>
          <p:spPr>
            <a:xfrm>
              <a:off x="597550" y="708125"/>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72" name="Google Shape;472;p58"/>
          <p:cNvSpPr txBox="1">
            <a:spLocks noGrp="1"/>
          </p:cNvSpPr>
          <p:nvPr>
            <p:ph type="title"/>
          </p:nvPr>
        </p:nvSpPr>
        <p:spPr>
          <a:xfrm>
            <a:off x="713100" y="539400"/>
            <a:ext cx="7717800" cy="572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200"/>
              <a:buNone/>
              <a:defRPr/>
            </a:lvl1pPr>
            <a:lvl2pPr lvl="1" algn="l">
              <a:lnSpc>
                <a:spcPct val="100000"/>
              </a:lnSpc>
              <a:spcBef>
                <a:spcPts val="0"/>
              </a:spcBef>
              <a:spcAft>
                <a:spcPts val="0"/>
              </a:spcAft>
              <a:buSzPts val="3200"/>
              <a:buNone/>
              <a:defRPr/>
            </a:lvl2pPr>
            <a:lvl3pPr lvl="2" algn="l">
              <a:lnSpc>
                <a:spcPct val="100000"/>
              </a:lnSpc>
              <a:spcBef>
                <a:spcPts val="0"/>
              </a:spcBef>
              <a:spcAft>
                <a:spcPts val="0"/>
              </a:spcAft>
              <a:buSzPts val="3200"/>
              <a:buNone/>
              <a:defRPr/>
            </a:lvl3pPr>
            <a:lvl4pPr lvl="3" algn="l">
              <a:lnSpc>
                <a:spcPct val="100000"/>
              </a:lnSpc>
              <a:spcBef>
                <a:spcPts val="0"/>
              </a:spcBef>
              <a:spcAft>
                <a:spcPts val="0"/>
              </a:spcAft>
              <a:buSzPts val="3200"/>
              <a:buNone/>
              <a:defRPr/>
            </a:lvl4pPr>
            <a:lvl5pPr lvl="4" algn="l">
              <a:lnSpc>
                <a:spcPct val="100000"/>
              </a:lnSpc>
              <a:spcBef>
                <a:spcPts val="0"/>
              </a:spcBef>
              <a:spcAft>
                <a:spcPts val="0"/>
              </a:spcAft>
              <a:buSzPts val="3200"/>
              <a:buNone/>
              <a:defRPr/>
            </a:lvl5pPr>
            <a:lvl6pPr lvl="5" algn="l">
              <a:lnSpc>
                <a:spcPct val="100000"/>
              </a:lnSpc>
              <a:spcBef>
                <a:spcPts val="0"/>
              </a:spcBef>
              <a:spcAft>
                <a:spcPts val="0"/>
              </a:spcAft>
              <a:buSzPts val="3200"/>
              <a:buNone/>
              <a:defRPr/>
            </a:lvl6pPr>
            <a:lvl7pPr lvl="6" algn="l">
              <a:lnSpc>
                <a:spcPct val="100000"/>
              </a:lnSpc>
              <a:spcBef>
                <a:spcPts val="0"/>
              </a:spcBef>
              <a:spcAft>
                <a:spcPts val="0"/>
              </a:spcAft>
              <a:buSzPts val="3200"/>
              <a:buNone/>
              <a:defRPr/>
            </a:lvl7pPr>
            <a:lvl8pPr lvl="7" algn="l">
              <a:lnSpc>
                <a:spcPct val="100000"/>
              </a:lnSpc>
              <a:spcBef>
                <a:spcPts val="0"/>
              </a:spcBef>
              <a:spcAft>
                <a:spcPts val="0"/>
              </a:spcAft>
              <a:buSzPts val="3200"/>
              <a:buNone/>
              <a:defRPr/>
            </a:lvl8pPr>
            <a:lvl9pPr lvl="8" algn="l">
              <a:lnSpc>
                <a:spcPct val="100000"/>
              </a:lnSpc>
              <a:spcBef>
                <a:spcPts val="0"/>
              </a:spcBef>
              <a:spcAft>
                <a:spcPts val="0"/>
              </a:spcAft>
              <a:buSzPts val="3200"/>
              <a:buNone/>
              <a:defRPr/>
            </a:lvl9pPr>
          </a:lstStyle>
          <a:p>
            <a:endParaRPr/>
          </a:p>
        </p:txBody>
      </p:sp>
      <p:sp>
        <p:nvSpPr>
          <p:cNvPr id="473" name="Google Shape;473;p58"/>
          <p:cNvSpPr txBox="1">
            <a:spLocks noGrp="1"/>
          </p:cNvSpPr>
          <p:nvPr>
            <p:ph type="title" idx="2"/>
          </p:nvPr>
        </p:nvSpPr>
        <p:spPr>
          <a:xfrm>
            <a:off x="1540500" y="2903250"/>
            <a:ext cx="2622000" cy="2739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000"/>
              <a:buNone/>
              <a:defRPr sz="1800"/>
            </a:lvl1pPr>
            <a:lvl2pPr lvl="1" algn="ctr">
              <a:lnSpc>
                <a:spcPct val="100000"/>
              </a:lnSpc>
              <a:spcBef>
                <a:spcPts val="0"/>
              </a:spcBef>
              <a:spcAft>
                <a:spcPts val="0"/>
              </a:spcAft>
              <a:buSzPts val="2000"/>
              <a:buNone/>
              <a:defRPr sz="2000"/>
            </a:lvl2pPr>
            <a:lvl3pPr lvl="2" algn="ctr">
              <a:lnSpc>
                <a:spcPct val="100000"/>
              </a:lnSpc>
              <a:spcBef>
                <a:spcPts val="0"/>
              </a:spcBef>
              <a:spcAft>
                <a:spcPts val="0"/>
              </a:spcAft>
              <a:buSzPts val="2000"/>
              <a:buNone/>
              <a:defRPr sz="2000"/>
            </a:lvl3pPr>
            <a:lvl4pPr lvl="3" algn="ctr">
              <a:lnSpc>
                <a:spcPct val="100000"/>
              </a:lnSpc>
              <a:spcBef>
                <a:spcPts val="0"/>
              </a:spcBef>
              <a:spcAft>
                <a:spcPts val="0"/>
              </a:spcAft>
              <a:buSzPts val="2000"/>
              <a:buNone/>
              <a:defRPr sz="2000"/>
            </a:lvl4pPr>
            <a:lvl5pPr lvl="4" algn="ctr">
              <a:lnSpc>
                <a:spcPct val="100000"/>
              </a:lnSpc>
              <a:spcBef>
                <a:spcPts val="0"/>
              </a:spcBef>
              <a:spcAft>
                <a:spcPts val="0"/>
              </a:spcAft>
              <a:buSzPts val="2000"/>
              <a:buNone/>
              <a:defRPr sz="2000"/>
            </a:lvl5pPr>
            <a:lvl6pPr lvl="5" algn="ctr">
              <a:lnSpc>
                <a:spcPct val="100000"/>
              </a:lnSpc>
              <a:spcBef>
                <a:spcPts val="0"/>
              </a:spcBef>
              <a:spcAft>
                <a:spcPts val="0"/>
              </a:spcAft>
              <a:buSzPts val="2000"/>
              <a:buNone/>
              <a:defRPr sz="2000"/>
            </a:lvl6pPr>
            <a:lvl7pPr lvl="6" algn="ctr">
              <a:lnSpc>
                <a:spcPct val="100000"/>
              </a:lnSpc>
              <a:spcBef>
                <a:spcPts val="0"/>
              </a:spcBef>
              <a:spcAft>
                <a:spcPts val="0"/>
              </a:spcAft>
              <a:buSzPts val="2000"/>
              <a:buNone/>
              <a:defRPr sz="2000"/>
            </a:lvl7pPr>
            <a:lvl8pPr lvl="7" algn="ctr">
              <a:lnSpc>
                <a:spcPct val="100000"/>
              </a:lnSpc>
              <a:spcBef>
                <a:spcPts val="0"/>
              </a:spcBef>
              <a:spcAft>
                <a:spcPts val="0"/>
              </a:spcAft>
              <a:buSzPts val="2000"/>
              <a:buNone/>
              <a:defRPr sz="2000"/>
            </a:lvl8pPr>
            <a:lvl9pPr lvl="8" algn="ctr">
              <a:lnSpc>
                <a:spcPct val="100000"/>
              </a:lnSpc>
              <a:spcBef>
                <a:spcPts val="0"/>
              </a:spcBef>
              <a:spcAft>
                <a:spcPts val="0"/>
              </a:spcAft>
              <a:buSzPts val="2000"/>
              <a:buNone/>
              <a:defRPr sz="2000"/>
            </a:lvl9pPr>
          </a:lstStyle>
          <a:p>
            <a:endParaRPr/>
          </a:p>
        </p:txBody>
      </p:sp>
      <p:sp>
        <p:nvSpPr>
          <p:cNvPr id="474" name="Google Shape;474;p58"/>
          <p:cNvSpPr txBox="1">
            <a:spLocks noGrp="1"/>
          </p:cNvSpPr>
          <p:nvPr>
            <p:ph type="subTitle" idx="1"/>
          </p:nvPr>
        </p:nvSpPr>
        <p:spPr>
          <a:xfrm>
            <a:off x="1540500" y="3299259"/>
            <a:ext cx="2622000" cy="964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475" name="Google Shape;475;p58"/>
          <p:cNvSpPr txBox="1">
            <a:spLocks noGrp="1"/>
          </p:cNvSpPr>
          <p:nvPr>
            <p:ph type="title" idx="3"/>
          </p:nvPr>
        </p:nvSpPr>
        <p:spPr>
          <a:xfrm>
            <a:off x="4987075" y="2903250"/>
            <a:ext cx="2622000" cy="2739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000"/>
              <a:buNone/>
              <a:defRPr sz="1800"/>
            </a:lvl1pPr>
            <a:lvl2pPr lvl="1" algn="ctr">
              <a:lnSpc>
                <a:spcPct val="100000"/>
              </a:lnSpc>
              <a:spcBef>
                <a:spcPts val="0"/>
              </a:spcBef>
              <a:spcAft>
                <a:spcPts val="0"/>
              </a:spcAft>
              <a:buSzPts val="2000"/>
              <a:buNone/>
              <a:defRPr sz="2000"/>
            </a:lvl2pPr>
            <a:lvl3pPr lvl="2" algn="ctr">
              <a:lnSpc>
                <a:spcPct val="100000"/>
              </a:lnSpc>
              <a:spcBef>
                <a:spcPts val="0"/>
              </a:spcBef>
              <a:spcAft>
                <a:spcPts val="0"/>
              </a:spcAft>
              <a:buSzPts val="2000"/>
              <a:buNone/>
              <a:defRPr sz="2000"/>
            </a:lvl3pPr>
            <a:lvl4pPr lvl="3" algn="ctr">
              <a:lnSpc>
                <a:spcPct val="100000"/>
              </a:lnSpc>
              <a:spcBef>
                <a:spcPts val="0"/>
              </a:spcBef>
              <a:spcAft>
                <a:spcPts val="0"/>
              </a:spcAft>
              <a:buSzPts val="2000"/>
              <a:buNone/>
              <a:defRPr sz="2000"/>
            </a:lvl4pPr>
            <a:lvl5pPr lvl="4" algn="ctr">
              <a:lnSpc>
                <a:spcPct val="100000"/>
              </a:lnSpc>
              <a:spcBef>
                <a:spcPts val="0"/>
              </a:spcBef>
              <a:spcAft>
                <a:spcPts val="0"/>
              </a:spcAft>
              <a:buSzPts val="2000"/>
              <a:buNone/>
              <a:defRPr sz="2000"/>
            </a:lvl5pPr>
            <a:lvl6pPr lvl="5" algn="ctr">
              <a:lnSpc>
                <a:spcPct val="100000"/>
              </a:lnSpc>
              <a:spcBef>
                <a:spcPts val="0"/>
              </a:spcBef>
              <a:spcAft>
                <a:spcPts val="0"/>
              </a:spcAft>
              <a:buSzPts val="2000"/>
              <a:buNone/>
              <a:defRPr sz="2000"/>
            </a:lvl6pPr>
            <a:lvl7pPr lvl="6" algn="ctr">
              <a:lnSpc>
                <a:spcPct val="100000"/>
              </a:lnSpc>
              <a:spcBef>
                <a:spcPts val="0"/>
              </a:spcBef>
              <a:spcAft>
                <a:spcPts val="0"/>
              </a:spcAft>
              <a:buSzPts val="2000"/>
              <a:buNone/>
              <a:defRPr sz="2000"/>
            </a:lvl7pPr>
            <a:lvl8pPr lvl="7" algn="ctr">
              <a:lnSpc>
                <a:spcPct val="100000"/>
              </a:lnSpc>
              <a:spcBef>
                <a:spcPts val="0"/>
              </a:spcBef>
              <a:spcAft>
                <a:spcPts val="0"/>
              </a:spcAft>
              <a:buSzPts val="2000"/>
              <a:buNone/>
              <a:defRPr sz="2000"/>
            </a:lvl8pPr>
            <a:lvl9pPr lvl="8" algn="ctr">
              <a:lnSpc>
                <a:spcPct val="100000"/>
              </a:lnSpc>
              <a:spcBef>
                <a:spcPts val="0"/>
              </a:spcBef>
              <a:spcAft>
                <a:spcPts val="0"/>
              </a:spcAft>
              <a:buSzPts val="2000"/>
              <a:buNone/>
              <a:defRPr sz="2000"/>
            </a:lvl9pPr>
          </a:lstStyle>
          <a:p>
            <a:endParaRPr/>
          </a:p>
        </p:txBody>
      </p:sp>
      <p:sp>
        <p:nvSpPr>
          <p:cNvPr id="476" name="Google Shape;476;p58"/>
          <p:cNvSpPr txBox="1">
            <a:spLocks noGrp="1"/>
          </p:cNvSpPr>
          <p:nvPr>
            <p:ph type="subTitle" idx="4"/>
          </p:nvPr>
        </p:nvSpPr>
        <p:spPr>
          <a:xfrm>
            <a:off x="4987075" y="3299258"/>
            <a:ext cx="2622000" cy="964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grpSp>
        <p:nvGrpSpPr>
          <p:cNvPr id="477" name="Google Shape;477;p58"/>
          <p:cNvGrpSpPr/>
          <p:nvPr/>
        </p:nvGrpSpPr>
        <p:grpSpPr>
          <a:xfrm>
            <a:off x="1062892" y="4807516"/>
            <a:ext cx="1548000" cy="68100"/>
            <a:chOff x="3980838" y="4076181"/>
            <a:chExt cx="1548000" cy="68100"/>
          </a:xfrm>
        </p:grpSpPr>
        <p:sp>
          <p:nvSpPr>
            <p:cNvPr id="478" name="Google Shape;478;p58"/>
            <p:cNvSpPr/>
            <p:nvPr/>
          </p:nvSpPr>
          <p:spPr>
            <a:xfrm>
              <a:off x="3980838" y="4076181"/>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9" name="Google Shape;479;p58"/>
            <p:cNvSpPr/>
            <p:nvPr/>
          </p:nvSpPr>
          <p:spPr>
            <a:xfrm>
              <a:off x="4104163" y="4076181"/>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0" name="Google Shape;480;p58"/>
            <p:cNvSpPr/>
            <p:nvPr/>
          </p:nvSpPr>
          <p:spPr>
            <a:xfrm>
              <a:off x="4227488" y="4076181"/>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1" name="Google Shape;481;p58"/>
            <p:cNvSpPr/>
            <p:nvPr/>
          </p:nvSpPr>
          <p:spPr>
            <a:xfrm>
              <a:off x="4350813" y="4076181"/>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2" name="Google Shape;482;p58"/>
            <p:cNvSpPr/>
            <p:nvPr/>
          </p:nvSpPr>
          <p:spPr>
            <a:xfrm>
              <a:off x="4474138" y="4076181"/>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3" name="Google Shape;483;p58"/>
            <p:cNvSpPr/>
            <p:nvPr/>
          </p:nvSpPr>
          <p:spPr>
            <a:xfrm>
              <a:off x="4597463" y="4076181"/>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4" name="Google Shape;484;p58"/>
            <p:cNvSpPr/>
            <p:nvPr/>
          </p:nvSpPr>
          <p:spPr>
            <a:xfrm>
              <a:off x="4720788" y="4076181"/>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5" name="Google Shape;485;p58"/>
            <p:cNvSpPr/>
            <p:nvPr/>
          </p:nvSpPr>
          <p:spPr>
            <a:xfrm>
              <a:off x="4844113" y="4076181"/>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6" name="Google Shape;486;p58"/>
            <p:cNvSpPr/>
            <p:nvPr/>
          </p:nvSpPr>
          <p:spPr>
            <a:xfrm>
              <a:off x="4967438" y="4076181"/>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7" name="Google Shape;487;p58"/>
            <p:cNvSpPr/>
            <p:nvPr/>
          </p:nvSpPr>
          <p:spPr>
            <a:xfrm>
              <a:off x="5090763" y="4076181"/>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8" name="Google Shape;488;p58"/>
            <p:cNvSpPr/>
            <p:nvPr/>
          </p:nvSpPr>
          <p:spPr>
            <a:xfrm>
              <a:off x="5214088" y="4076181"/>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9" name="Google Shape;489;p58"/>
            <p:cNvSpPr/>
            <p:nvPr/>
          </p:nvSpPr>
          <p:spPr>
            <a:xfrm>
              <a:off x="5337413" y="4076181"/>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0" name="Google Shape;490;p58"/>
            <p:cNvSpPr/>
            <p:nvPr/>
          </p:nvSpPr>
          <p:spPr>
            <a:xfrm>
              <a:off x="5460738" y="4076181"/>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91" name="Google Shape;491;p58"/>
          <p:cNvGrpSpPr/>
          <p:nvPr/>
        </p:nvGrpSpPr>
        <p:grpSpPr>
          <a:xfrm rot="5400000" flipH="1">
            <a:off x="-531622" y="163274"/>
            <a:ext cx="1823016" cy="296643"/>
            <a:chOff x="7857346" y="3902355"/>
            <a:chExt cx="1823016" cy="296643"/>
          </a:xfrm>
        </p:grpSpPr>
        <p:sp>
          <p:nvSpPr>
            <p:cNvPr id="492" name="Google Shape;492;p58"/>
            <p:cNvSpPr/>
            <p:nvPr/>
          </p:nvSpPr>
          <p:spPr>
            <a:xfrm>
              <a:off x="7956216" y="4048371"/>
              <a:ext cx="1724145" cy="150627"/>
            </a:xfrm>
            <a:custGeom>
              <a:avLst/>
              <a:gdLst/>
              <a:ahLst/>
              <a:cxnLst/>
              <a:rect l="l" t="t" r="r" b="b"/>
              <a:pathLst>
                <a:path w="55332" h="4834" fill="none" extrusionOk="0">
                  <a:moveTo>
                    <a:pt x="55331" y="4834"/>
                  </a:moveTo>
                  <a:lnTo>
                    <a:pt x="28930" y="4834"/>
                  </a:lnTo>
                  <a:lnTo>
                    <a:pt x="27294" y="3198"/>
                  </a:lnTo>
                  <a:lnTo>
                    <a:pt x="24072" y="0"/>
                  </a:lnTo>
                  <a:lnTo>
                    <a:pt x="1" y="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3" name="Google Shape;493;p58"/>
            <p:cNvSpPr/>
            <p:nvPr/>
          </p:nvSpPr>
          <p:spPr>
            <a:xfrm>
              <a:off x="8453686" y="3902355"/>
              <a:ext cx="91953" cy="91953"/>
            </a:xfrm>
            <a:custGeom>
              <a:avLst/>
              <a:gdLst/>
              <a:ahLst/>
              <a:cxnLst/>
              <a:rect l="l" t="t" r="r" b="b"/>
              <a:pathLst>
                <a:path w="2951" h="2951" fill="none" extrusionOk="0">
                  <a:moveTo>
                    <a:pt x="0" y="1488"/>
                  </a:moveTo>
                  <a:cubicBezTo>
                    <a:pt x="0" y="670"/>
                    <a:pt x="670" y="1"/>
                    <a:pt x="1488" y="1"/>
                  </a:cubicBezTo>
                  <a:cubicBezTo>
                    <a:pt x="2306" y="1"/>
                    <a:pt x="2950" y="670"/>
                    <a:pt x="2950" y="1488"/>
                  </a:cubicBezTo>
                  <a:cubicBezTo>
                    <a:pt x="2950" y="2281"/>
                    <a:pt x="2306" y="2951"/>
                    <a:pt x="1488" y="2951"/>
                  </a:cubicBezTo>
                  <a:cubicBezTo>
                    <a:pt x="670" y="2951"/>
                    <a:pt x="0" y="2281"/>
                    <a:pt x="0" y="148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4" name="Google Shape;494;p58"/>
            <p:cNvSpPr/>
            <p:nvPr/>
          </p:nvSpPr>
          <p:spPr>
            <a:xfrm>
              <a:off x="8478396" y="3927096"/>
              <a:ext cx="43281" cy="42502"/>
            </a:xfrm>
            <a:custGeom>
              <a:avLst/>
              <a:gdLst/>
              <a:ahLst/>
              <a:cxnLst/>
              <a:rect l="l" t="t" r="r" b="b"/>
              <a:pathLst>
                <a:path w="1389" h="1364" extrusionOk="0">
                  <a:moveTo>
                    <a:pt x="695" y="0"/>
                  </a:moveTo>
                  <a:cubicBezTo>
                    <a:pt x="298" y="0"/>
                    <a:pt x="1" y="298"/>
                    <a:pt x="1" y="694"/>
                  </a:cubicBezTo>
                  <a:cubicBezTo>
                    <a:pt x="1" y="1066"/>
                    <a:pt x="298" y="1363"/>
                    <a:pt x="695" y="1363"/>
                  </a:cubicBezTo>
                  <a:cubicBezTo>
                    <a:pt x="1067" y="1363"/>
                    <a:pt x="1389" y="1066"/>
                    <a:pt x="1389" y="694"/>
                  </a:cubicBezTo>
                  <a:cubicBezTo>
                    <a:pt x="1389" y="298"/>
                    <a:pt x="1067" y="0"/>
                    <a:pt x="695"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5" name="Google Shape;495;p58"/>
            <p:cNvSpPr/>
            <p:nvPr/>
          </p:nvSpPr>
          <p:spPr>
            <a:xfrm>
              <a:off x="7857346" y="4002005"/>
              <a:ext cx="91953" cy="91953"/>
            </a:xfrm>
            <a:custGeom>
              <a:avLst/>
              <a:gdLst/>
              <a:ahLst/>
              <a:cxnLst/>
              <a:rect l="l" t="t" r="r" b="b"/>
              <a:pathLst>
                <a:path w="2951" h="2951" fill="none" extrusionOk="0">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6" name="Google Shape;496;p58"/>
            <p:cNvSpPr/>
            <p:nvPr/>
          </p:nvSpPr>
          <p:spPr>
            <a:xfrm>
              <a:off x="7882087" y="4026715"/>
              <a:ext cx="43281" cy="42533"/>
            </a:xfrm>
            <a:custGeom>
              <a:avLst/>
              <a:gdLst/>
              <a:ahLst/>
              <a:cxnLst/>
              <a:rect l="l" t="t" r="r" b="b"/>
              <a:pathLst>
                <a:path w="1389" h="1365" extrusionOk="0">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7" name="Google Shape;497;p58"/>
            <p:cNvSpPr/>
            <p:nvPr/>
          </p:nvSpPr>
          <p:spPr>
            <a:xfrm>
              <a:off x="8545608" y="3948721"/>
              <a:ext cx="1134754" cy="175368"/>
            </a:xfrm>
            <a:custGeom>
              <a:avLst/>
              <a:gdLst/>
              <a:ahLst/>
              <a:cxnLst/>
              <a:rect l="l" t="t" r="r" b="b"/>
              <a:pathLst>
                <a:path w="36417" h="5628" fill="none" extrusionOk="0">
                  <a:moveTo>
                    <a:pt x="0" y="0"/>
                  </a:moveTo>
                  <a:lnTo>
                    <a:pt x="6049" y="0"/>
                  </a:lnTo>
                  <a:lnTo>
                    <a:pt x="8379" y="2330"/>
                  </a:lnTo>
                  <a:lnTo>
                    <a:pt x="11676" y="5627"/>
                  </a:lnTo>
                  <a:lnTo>
                    <a:pt x="36416" y="5627"/>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98" name="Google Shape;498;p58"/>
          <p:cNvGrpSpPr/>
          <p:nvPr/>
        </p:nvGrpSpPr>
        <p:grpSpPr>
          <a:xfrm>
            <a:off x="4664363" y="4961113"/>
            <a:ext cx="1520982" cy="302065"/>
            <a:chOff x="5642557" y="-150670"/>
            <a:chExt cx="1520982" cy="302065"/>
          </a:xfrm>
        </p:grpSpPr>
        <p:sp>
          <p:nvSpPr>
            <p:cNvPr id="499" name="Google Shape;499;p58"/>
            <p:cNvSpPr/>
            <p:nvPr/>
          </p:nvSpPr>
          <p:spPr>
            <a:xfrm>
              <a:off x="5736006" y="-104304"/>
              <a:ext cx="1335611" cy="209364"/>
            </a:xfrm>
            <a:custGeom>
              <a:avLst/>
              <a:gdLst/>
              <a:ahLst/>
              <a:cxnLst/>
              <a:rect l="l" t="t" r="r" b="b"/>
              <a:pathLst>
                <a:path w="42863" h="6719" fill="none" extrusionOk="0">
                  <a:moveTo>
                    <a:pt x="1" y="0"/>
                  </a:moveTo>
                  <a:lnTo>
                    <a:pt x="19064" y="0"/>
                  </a:lnTo>
                  <a:lnTo>
                    <a:pt x="25782" y="6718"/>
                  </a:lnTo>
                  <a:lnTo>
                    <a:pt x="42862" y="6718"/>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0" name="Google Shape;500;p58"/>
            <p:cNvSpPr/>
            <p:nvPr/>
          </p:nvSpPr>
          <p:spPr>
            <a:xfrm>
              <a:off x="7071586" y="59442"/>
              <a:ext cx="91953" cy="91953"/>
            </a:xfrm>
            <a:custGeom>
              <a:avLst/>
              <a:gdLst/>
              <a:ahLst/>
              <a:cxnLst/>
              <a:rect l="l" t="t" r="r" b="b"/>
              <a:pathLst>
                <a:path w="2951" h="2951" fill="none" extrusionOk="0">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1" name="Google Shape;501;p58"/>
            <p:cNvSpPr/>
            <p:nvPr/>
          </p:nvSpPr>
          <p:spPr>
            <a:xfrm>
              <a:off x="7095517" y="84152"/>
              <a:ext cx="43281" cy="42533"/>
            </a:xfrm>
            <a:custGeom>
              <a:avLst/>
              <a:gdLst/>
              <a:ahLst/>
              <a:cxnLst/>
              <a:rect l="l" t="t" r="r" b="b"/>
              <a:pathLst>
                <a:path w="1389" h="1365" extrusionOk="0">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2" name="Google Shape;502;p58"/>
            <p:cNvSpPr/>
            <p:nvPr/>
          </p:nvSpPr>
          <p:spPr>
            <a:xfrm>
              <a:off x="5642557" y="-150670"/>
              <a:ext cx="91953" cy="92732"/>
            </a:xfrm>
            <a:custGeom>
              <a:avLst/>
              <a:gdLst/>
              <a:ahLst/>
              <a:cxnLst/>
              <a:rect l="l" t="t" r="r" b="b"/>
              <a:pathLst>
                <a:path w="2951" h="2976" fill="none" extrusionOk="0">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3" name="Google Shape;503;p58"/>
            <p:cNvSpPr/>
            <p:nvPr/>
          </p:nvSpPr>
          <p:spPr>
            <a:xfrm>
              <a:off x="5666488" y="-125929"/>
              <a:ext cx="43281" cy="43281"/>
            </a:xfrm>
            <a:custGeom>
              <a:avLst/>
              <a:gdLst/>
              <a:ahLst/>
              <a:cxnLst/>
              <a:rect l="l" t="t" r="r" b="b"/>
              <a:pathLst>
                <a:path w="1389" h="1389" extrusionOk="0">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04" name="Google Shape;504;p58"/>
          <p:cNvGrpSpPr/>
          <p:nvPr/>
        </p:nvGrpSpPr>
        <p:grpSpPr>
          <a:xfrm>
            <a:off x="1557957" y="-107958"/>
            <a:ext cx="1520982" cy="302065"/>
            <a:chOff x="5642557" y="-150670"/>
            <a:chExt cx="1520982" cy="302065"/>
          </a:xfrm>
        </p:grpSpPr>
        <p:sp>
          <p:nvSpPr>
            <p:cNvPr id="505" name="Google Shape;505;p58"/>
            <p:cNvSpPr/>
            <p:nvPr/>
          </p:nvSpPr>
          <p:spPr>
            <a:xfrm>
              <a:off x="5736006" y="-104304"/>
              <a:ext cx="1335611" cy="209364"/>
            </a:xfrm>
            <a:custGeom>
              <a:avLst/>
              <a:gdLst/>
              <a:ahLst/>
              <a:cxnLst/>
              <a:rect l="l" t="t" r="r" b="b"/>
              <a:pathLst>
                <a:path w="42863" h="6719" fill="none" extrusionOk="0">
                  <a:moveTo>
                    <a:pt x="1" y="0"/>
                  </a:moveTo>
                  <a:lnTo>
                    <a:pt x="19064" y="0"/>
                  </a:lnTo>
                  <a:lnTo>
                    <a:pt x="25782" y="6718"/>
                  </a:lnTo>
                  <a:lnTo>
                    <a:pt x="42862" y="6718"/>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6" name="Google Shape;506;p58"/>
            <p:cNvSpPr/>
            <p:nvPr/>
          </p:nvSpPr>
          <p:spPr>
            <a:xfrm>
              <a:off x="7071586" y="59442"/>
              <a:ext cx="91953" cy="91953"/>
            </a:xfrm>
            <a:custGeom>
              <a:avLst/>
              <a:gdLst/>
              <a:ahLst/>
              <a:cxnLst/>
              <a:rect l="l" t="t" r="r" b="b"/>
              <a:pathLst>
                <a:path w="2951" h="2951" fill="none" extrusionOk="0">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7" name="Google Shape;507;p58"/>
            <p:cNvSpPr/>
            <p:nvPr/>
          </p:nvSpPr>
          <p:spPr>
            <a:xfrm>
              <a:off x="7095517" y="84152"/>
              <a:ext cx="43281" cy="42533"/>
            </a:xfrm>
            <a:custGeom>
              <a:avLst/>
              <a:gdLst/>
              <a:ahLst/>
              <a:cxnLst/>
              <a:rect l="l" t="t" r="r" b="b"/>
              <a:pathLst>
                <a:path w="1389" h="1365" extrusionOk="0">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8" name="Google Shape;508;p58"/>
            <p:cNvSpPr/>
            <p:nvPr/>
          </p:nvSpPr>
          <p:spPr>
            <a:xfrm>
              <a:off x="5642557" y="-150670"/>
              <a:ext cx="91953" cy="92732"/>
            </a:xfrm>
            <a:custGeom>
              <a:avLst/>
              <a:gdLst/>
              <a:ahLst/>
              <a:cxnLst/>
              <a:rect l="l" t="t" r="r" b="b"/>
              <a:pathLst>
                <a:path w="2951" h="2976" fill="none" extrusionOk="0">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9" name="Google Shape;509;p58"/>
            <p:cNvSpPr/>
            <p:nvPr/>
          </p:nvSpPr>
          <p:spPr>
            <a:xfrm>
              <a:off x="5666488" y="-125929"/>
              <a:ext cx="43281" cy="43281"/>
            </a:xfrm>
            <a:custGeom>
              <a:avLst/>
              <a:gdLst/>
              <a:ahLst/>
              <a:cxnLst/>
              <a:rect l="l" t="t" r="r" b="b"/>
              <a:pathLst>
                <a:path w="1389" h="1389" extrusionOk="0">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10" name="Google Shape;510;p58"/>
          <p:cNvGrpSpPr/>
          <p:nvPr/>
        </p:nvGrpSpPr>
        <p:grpSpPr>
          <a:xfrm>
            <a:off x="7855739" y="297302"/>
            <a:ext cx="883262" cy="242091"/>
            <a:chOff x="2300350" y="2601250"/>
            <a:chExt cx="2275275" cy="623625"/>
          </a:xfrm>
        </p:grpSpPr>
        <p:sp>
          <p:nvSpPr>
            <p:cNvPr id="511" name="Google Shape;511;p58"/>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2" name="Google Shape;512;p58"/>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3" name="Google Shape;513;p58"/>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4" name="Google Shape;514;p58"/>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5" name="Google Shape;515;p58"/>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6" name="Google Shape;516;p58"/>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17" name="Google Shape;517;p58"/>
          <p:cNvGrpSpPr/>
          <p:nvPr/>
        </p:nvGrpSpPr>
        <p:grpSpPr>
          <a:xfrm rot="10800000">
            <a:off x="-214148" y="2709227"/>
            <a:ext cx="883262" cy="242091"/>
            <a:chOff x="2300350" y="2601250"/>
            <a:chExt cx="2275275" cy="623625"/>
          </a:xfrm>
        </p:grpSpPr>
        <p:sp>
          <p:nvSpPr>
            <p:cNvPr id="518" name="Google Shape;518;p58"/>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9" name="Google Shape;519;p58"/>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0" name="Google Shape;520;p58"/>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1" name="Google Shape;521;p58"/>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2" name="Google Shape;522;p58"/>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3" name="Google Shape;523;p58"/>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524" name="Google Shape;524;p58"/>
          <p:cNvSpPr/>
          <p:nvPr/>
        </p:nvSpPr>
        <p:spPr>
          <a:xfrm rot="5400000" flipH="1">
            <a:off x="8198089" y="4102751"/>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525" name="Google Shape;525;p58"/>
          <p:cNvGrpSpPr/>
          <p:nvPr/>
        </p:nvGrpSpPr>
        <p:grpSpPr>
          <a:xfrm rot="10800000" flipH="1">
            <a:off x="8250449" y="4623928"/>
            <a:ext cx="883262" cy="242091"/>
            <a:chOff x="2300350" y="2601250"/>
            <a:chExt cx="2275275" cy="623625"/>
          </a:xfrm>
        </p:grpSpPr>
        <p:sp>
          <p:nvSpPr>
            <p:cNvPr id="526" name="Google Shape;526;p58"/>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7" name="Google Shape;527;p58"/>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8" name="Google Shape;528;p58"/>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9" name="Google Shape;529;p58"/>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0" name="Google Shape;530;p58"/>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1" name="Google Shape;531;p58"/>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32"/>
        <p:cNvGrpSpPr/>
        <p:nvPr/>
      </p:nvGrpSpPr>
      <p:grpSpPr>
        <a:xfrm>
          <a:off x="0" y="0"/>
          <a:ext cx="0" cy="0"/>
          <a:chOff x="0" y="0"/>
          <a:chExt cx="0" cy="0"/>
        </a:xfrm>
      </p:grpSpPr>
      <p:grpSp>
        <p:nvGrpSpPr>
          <p:cNvPr id="533" name="Google Shape;533;p59"/>
          <p:cNvGrpSpPr/>
          <p:nvPr/>
        </p:nvGrpSpPr>
        <p:grpSpPr>
          <a:xfrm>
            <a:off x="-24" y="-27"/>
            <a:ext cx="9143711" cy="5143338"/>
            <a:chOff x="597550" y="708125"/>
            <a:chExt cx="6449225" cy="4193850"/>
          </a:xfrm>
        </p:grpSpPr>
        <p:sp>
          <p:nvSpPr>
            <p:cNvPr id="534" name="Google Shape;534;p59"/>
            <p:cNvSpPr/>
            <p:nvPr/>
          </p:nvSpPr>
          <p:spPr>
            <a:xfrm>
              <a:off x="597550" y="4893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5" name="Google Shape;535;p59"/>
            <p:cNvSpPr/>
            <p:nvPr/>
          </p:nvSpPr>
          <p:spPr>
            <a:xfrm>
              <a:off x="597550" y="4780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6" name="Google Shape;536;p59"/>
            <p:cNvSpPr/>
            <p:nvPr/>
          </p:nvSpPr>
          <p:spPr>
            <a:xfrm>
              <a:off x="597550" y="4667150"/>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7" name="Google Shape;537;p59"/>
            <p:cNvSpPr/>
            <p:nvPr/>
          </p:nvSpPr>
          <p:spPr>
            <a:xfrm>
              <a:off x="597550" y="4553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8" name="Google Shape;538;p59"/>
            <p:cNvSpPr/>
            <p:nvPr/>
          </p:nvSpPr>
          <p:spPr>
            <a:xfrm>
              <a:off x="597550" y="4441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9" name="Google Shape;539;p59"/>
            <p:cNvSpPr/>
            <p:nvPr/>
          </p:nvSpPr>
          <p:spPr>
            <a:xfrm>
              <a:off x="597550" y="4328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0" name="Google Shape;540;p59"/>
            <p:cNvSpPr/>
            <p:nvPr/>
          </p:nvSpPr>
          <p:spPr>
            <a:xfrm>
              <a:off x="597550" y="4215025"/>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1" name="Google Shape;541;p59"/>
            <p:cNvSpPr/>
            <p:nvPr/>
          </p:nvSpPr>
          <p:spPr>
            <a:xfrm>
              <a:off x="597550" y="4101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2" name="Google Shape;542;p59"/>
            <p:cNvSpPr/>
            <p:nvPr/>
          </p:nvSpPr>
          <p:spPr>
            <a:xfrm>
              <a:off x="597550" y="3988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3" name="Google Shape;543;p59"/>
            <p:cNvSpPr/>
            <p:nvPr/>
          </p:nvSpPr>
          <p:spPr>
            <a:xfrm>
              <a:off x="597550" y="3875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4" name="Google Shape;544;p59"/>
            <p:cNvSpPr/>
            <p:nvPr/>
          </p:nvSpPr>
          <p:spPr>
            <a:xfrm>
              <a:off x="597550" y="37621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5" name="Google Shape;545;p59"/>
            <p:cNvSpPr/>
            <p:nvPr/>
          </p:nvSpPr>
          <p:spPr>
            <a:xfrm>
              <a:off x="597550" y="36496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6" name="Google Shape;546;p59"/>
            <p:cNvSpPr/>
            <p:nvPr/>
          </p:nvSpPr>
          <p:spPr>
            <a:xfrm>
              <a:off x="597550" y="35364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7" name="Google Shape;547;p59"/>
            <p:cNvSpPr/>
            <p:nvPr/>
          </p:nvSpPr>
          <p:spPr>
            <a:xfrm>
              <a:off x="597550" y="3423225"/>
              <a:ext cx="6449225" cy="8375"/>
            </a:xfrm>
            <a:custGeom>
              <a:avLst/>
              <a:gdLst/>
              <a:ahLst/>
              <a:cxnLst/>
              <a:rect l="l" t="t" r="r" b="b"/>
              <a:pathLst>
                <a:path w="257969" h="335" extrusionOk="0">
                  <a:moveTo>
                    <a:pt x="0" y="0"/>
                  </a:moveTo>
                  <a:lnTo>
                    <a:pt x="257969" y="0"/>
                  </a:lnTo>
                  <a:lnTo>
                    <a:pt x="257969" y="334"/>
                  </a:lnTo>
                  <a:lnTo>
                    <a:pt x="0" y="334"/>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8" name="Google Shape;548;p59"/>
            <p:cNvSpPr/>
            <p:nvPr/>
          </p:nvSpPr>
          <p:spPr>
            <a:xfrm>
              <a:off x="597550" y="3310000"/>
              <a:ext cx="6449225" cy="8375"/>
            </a:xfrm>
            <a:custGeom>
              <a:avLst/>
              <a:gdLst/>
              <a:ahLst/>
              <a:cxnLst/>
              <a:rect l="l" t="t" r="r" b="b"/>
              <a:pathLst>
                <a:path w="257969" h="335" extrusionOk="0">
                  <a:moveTo>
                    <a:pt x="0" y="0"/>
                  </a:moveTo>
                  <a:lnTo>
                    <a:pt x="257969" y="0"/>
                  </a:lnTo>
                  <a:lnTo>
                    <a:pt x="257969" y="334"/>
                  </a:lnTo>
                  <a:lnTo>
                    <a:pt x="0" y="334"/>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9" name="Google Shape;549;p59"/>
            <p:cNvSpPr/>
            <p:nvPr/>
          </p:nvSpPr>
          <p:spPr>
            <a:xfrm>
              <a:off x="597550" y="3196775"/>
              <a:ext cx="6449225" cy="8375"/>
            </a:xfrm>
            <a:custGeom>
              <a:avLst/>
              <a:gdLst/>
              <a:ahLst/>
              <a:cxnLst/>
              <a:rect l="l" t="t" r="r" b="b"/>
              <a:pathLst>
                <a:path w="257969" h="335" extrusionOk="0">
                  <a:moveTo>
                    <a:pt x="0" y="0"/>
                  </a:moveTo>
                  <a:lnTo>
                    <a:pt x="257969" y="0"/>
                  </a:lnTo>
                  <a:lnTo>
                    <a:pt x="257969" y="334"/>
                  </a:lnTo>
                  <a:lnTo>
                    <a:pt x="0" y="334"/>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0" name="Google Shape;550;p59"/>
            <p:cNvSpPr/>
            <p:nvPr/>
          </p:nvSpPr>
          <p:spPr>
            <a:xfrm>
              <a:off x="597550" y="30835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1" name="Google Shape;551;p59"/>
            <p:cNvSpPr/>
            <p:nvPr/>
          </p:nvSpPr>
          <p:spPr>
            <a:xfrm>
              <a:off x="597550" y="29703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2" name="Google Shape;552;p59"/>
            <p:cNvSpPr/>
            <p:nvPr/>
          </p:nvSpPr>
          <p:spPr>
            <a:xfrm>
              <a:off x="597550" y="28578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3" name="Google Shape;553;p59"/>
            <p:cNvSpPr/>
            <p:nvPr/>
          </p:nvSpPr>
          <p:spPr>
            <a:xfrm>
              <a:off x="597550" y="27446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4" name="Google Shape;554;p59"/>
            <p:cNvSpPr/>
            <p:nvPr/>
          </p:nvSpPr>
          <p:spPr>
            <a:xfrm>
              <a:off x="597550" y="2631400"/>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5" name="Google Shape;555;p59"/>
            <p:cNvSpPr/>
            <p:nvPr/>
          </p:nvSpPr>
          <p:spPr>
            <a:xfrm>
              <a:off x="597550" y="2518175"/>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6" name="Google Shape;556;p59"/>
            <p:cNvSpPr/>
            <p:nvPr/>
          </p:nvSpPr>
          <p:spPr>
            <a:xfrm>
              <a:off x="597550" y="24049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7" name="Google Shape;557;p59"/>
            <p:cNvSpPr/>
            <p:nvPr/>
          </p:nvSpPr>
          <p:spPr>
            <a:xfrm>
              <a:off x="597550" y="22917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8" name="Google Shape;558;p59"/>
            <p:cNvSpPr/>
            <p:nvPr/>
          </p:nvSpPr>
          <p:spPr>
            <a:xfrm>
              <a:off x="597550" y="21792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9" name="Google Shape;559;p59"/>
            <p:cNvSpPr/>
            <p:nvPr/>
          </p:nvSpPr>
          <p:spPr>
            <a:xfrm>
              <a:off x="597550" y="20660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0" name="Google Shape;560;p59"/>
            <p:cNvSpPr/>
            <p:nvPr/>
          </p:nvSpPr>
          <p:spPr>
            <a:xfrm>
              <a:off x="597550" y="1952825"/>
              <a:ext cx="6449225" cy="7625"/>
            </a:xfrm>
            <a:custGeom>
              <a:avLst/>
              <a:gdLst/>
              <a:ahLst/>
              <a:cxnLst/>
              <a:rect l="l" t="t" r="r" b="b"/>
              <a:pathLst>
                <a:path w="257969" h="305" extrusionOk="0">
                  <a:moveTo>
                    <a:pt x="0" y="1"/>
                  </a:moveTo>
                  <a:lnTo>
                    <a:pt x="257969" y="1"/>
                  </a:lnTo>
                  <a:lnTo>
                    <a:pt x="257969" y="304"/>
                  </a:lnTo>
                  <a:lnTo>
                    <a:pt x="0" y="304"/>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1" name="Google Shape;561;p59"/>
            <p:cNvSpPr/>
            <p:nvPr/>
          </p:nvSpPr>
          <p:spPr>
            <a:xfrm>
              <a:off x="597550" y="1839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2" name="Google Shape;562;p59"/>
            <p:cNvSpPr/>
            <p:nvPr/>
          </p:nvSpPr>
          <p:spPr>
            <a:xfrm>
              <a:off x="597550" y="1726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3" name="Google Shape;563;p59"/>
            <p:cNvSpPr/>
            <p:nvPr/>
          </p:nvSpPr>
          <p:spPr>
            <a:xfrm>
              <a:off x="597550" y="16131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4" name="Google Shape;564;p59"/>
            <p:cNvSpPr/>
            <p:nvPr/>
          </p:nvSpPr>
          <p:spPr>
            <a:xfrm>
              <a:off x="597550" y="1499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5" name="Google Shape;565;p59"/>
            <p:cNvSpPr/>
            <p:nvPr/>
          </p:nvSpPr>
          <p:spPr>
            <a:xfrm>
              <a:off x="597550" y="1387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6" name="Google Shape;566;p59"/>
            <p:cNvSpPr/>
            <p:nvPr/>
          </p:nvSpPr>
          <p:spPr>
            <a:xfrm>
              <a:off x="597550" y="1274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7" name="Google Shape;567;p59"/>
            <p:cNvSpPr/>
            <p:nvPr/>
          </p:nvSpPr>
          <p:spPr>
            <a:xfrm>
              <a:off x="597550" y="11610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8" name="Google Shape;568;p59"/>
            <p:cNvSpPr/>
            <p:nvPr/>
          </p:nvSpPr>
          <p:spPr>
            <a:xfrm>
              <a:off x="597550" y="1047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9" name="Google Shape;569;p59"/>
            <p:cNvSpPr/>
            <p:nvPr/>
          </p:nvSpPr>
          <p:spPr>
            <a:xfrm>
              <a:off x="597550" y="934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0" name="Google Shape;570;p59"/>
            <p:cNvSpPr/>
            <p:nvPr/>
          </p:nvSpPr>
          <p:spPr>
            <a:xfrm>
              <a:off x="597550" y="821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1" name="Google Shape;571;p59"/>
            <p:cNvSpPr/>
            <p:nvPr/>
          </p:nvSpPr>
          <p:spPr>
            <a:xfrm>
              <a:off x="597550" y="708125"/>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572" name="Google Shape;572;p59"/>
          <p:cNvSpPr txBox="1">
            <a:spLocks noGrp="1"/>
          </p:cNvSpPr>
          <p:nvPr>
            <p:ph type="title"/>
          </p:nvPr>
        </p:nvSpPr>
        <p:spPr>
          <a:xfrm>
            <a:off x="713100" y="539400"/>
            <a:ext cx="7717800" cy="572700"/>
          </a:xfrm>
          <a:prstGeom prst="rect">
            <a:avLst/>
          </a:prstGeom>
          <a:noFill/>
          <a:ln>
            <a:noFill/>
          </a:ln>
          <a:effectLst>
            <a:outerShdw blurRad="142875" algn="bl" rotWithShape="0">
              <a:schemeClr val="accent2">
                <a:alpha val="40000"/>
              </a:schemeClr>
            </a:outerShdw>
          </a:effectLst>
        </p:spPr>
        <p:txBody>
          <a:bodyPr spcFirstLastPara="1" wrap="square" lIns="91425" tIns="91425" rIns="91425" bIns="91425" anchor="ctr" anchorCtr="0">
            <a:noAutofit/>
          </a:bodyPr>
          <a:lstStyle>
            <a:lvl1pPr lvl="0" algn="ctr">
              <a:lnSpc>
                <a:spcPct val="100000"/>
              </a:lnSpc>
              <a:spcBef>
                <a:spcPts val="0"/>
              </a:spcBef>
              <a:spcAft>
                <a:spcPts val="0"/>
              </a:spcAft>
              <a:buSzPts val="3200"/>
              <a:buNone/>
              <a:defRPr/>
            </a:lvl1pPr>
            <a:lvl2pPr lvl="1" algn="l">
              <a:lnSpc>
                <a:spcPct val="100000"/>
              </a:lnSpc>
              <a:spcBef>
                <a:spcPts val="0"/>
              </a:spcBef>
              <a:spcAft>
                <a:spcPts val="0"/>
              </a:spcAft>
              <a:buSzPts val="3200"/>
              <a:buNone/>
              <a:defRPr/>
            </a:lvl2pPr>
            <a:lvl3pPr lvl="2" algn="l">
              <a:lnSpc>
                <a:spcPct val="100000"/>
              </a:lnSpc>
              <a:spcBef>
                <a:spcPts val="0"/>
              </a:spcBef>
              <a:spcAft>
                <a:spcPts val="0"/>
              </a:spcAft>
              <a:buSzPts val="3200"/>
              <a:buNone/>
              <a:defRPr/>
            </a:lvl3pPr>
            <a:lvl4pPr lvl="3" algn="l">
              <a:lnSpc>
                <a:spcPct val="100000"/>
              </a:lnSpc>
              <a:spcBef>
                <a:spcPts val="0"/>
              </a:spcBef>
              <a:spcAft>
                <a:spcPts val="0"/>
              </a:spcAft>
              <a:buSzPts val="3200"/>
              <a:buNone/>
              <a:defRPr/>
            </a:lvl4pPr>
            <a:lvl5pPr lvl="4" algn="l">
              <a:lnSpc>
                <a:spcPct val="100000"/>
              </a:lnSpc>
              <a:spcBef>
                <a:spcPts val="0"/>
              </a:spcBef>
              <a:spcAft>
                <a:spcPts val="0"/>
              </a:spcAft>
              <a:buSzPts val="3200"/>
              <a:buNone/>
              <a:defRPr/>
            </a:lvl5pPr>
            <a:lvl6pPr lvl="5" algn="l">
              <a:lnSpc>
                <a:spcPct val="100000"/>
              </a:lnSpc>
              <a:spcBef>
                <a:spcPts val="0"/>
              </a:spcBef>
              <a:spcAft>
                <a:spcPts val="0"/>
              </a:spcAft>
              <a:buSzPts val="3200"/>
              <a:buNone/>
              <a:defRPr/>
            </a:lvl6pPr>
            <a:lvl7pPr lvl="6" algn="l">
              <a:lnSpc>
                <a:spcPct val="100000"/>
              </a:lnSpc>
              <a:spcBef>
                <a:spcPts val="0"/>
              </a:spcBef>
              <a:spcAft>
                <a:spcPts val="0"/>
              </a:spcAft>
              <a:buSzPts val="3200"/>
              <a:buNone/>
              <a:defRPr/>
            </a:lvl7pPr>
            <a:lvl8pPr lvl="7" algn="l">
              <a:lnSpc>
                <a:spcPct val="100000"/>
              </a:lnSpc>
              <a:spcBef>
                <a:spcPts val="0"/>
              </a:spcBef>
              <a:spcAft>
                <a:spcPts val="0"/>
              </a:spcAft>
              <a:buSzPts val="3200"/>
              <a:buNone/>
              <a:defRPr/>
            </a:lvl8pPr>
            <a:lvl9pPr lvl="8" algn="l">
              <a:lnSpc>
                <a:spcPct val="100000"/>
              </a:lnSpc>
              <a:spcBef>
                <a:spcPts val="0"/>
              </a:spcBef>
              <a:spcAft>
                <a:spcPts val="0"/>
              </a:spcAft>
              <a:buSzPts val="3200"/>
              <a:buNone/>
              <a:defRPr/>
            </a:lvl9pPr>
          </a:lstStyle>
          <a:p>
            <a:endParaRPr/>
          </a:p>
        </p:txBody>
      </p:sp>
      <p:sp>
        <p:nvSpPr>
          <p:cNvPr id="573" name="Google Shape;573;p59"/>
          <p:cNvSpPr/>
          <p:nvPr/>
        </p:nvSpPr>
        <p:spPr>
          <a:xfrm rot="5400000">
            <a:off x="8206162" y="-348811"/>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574" name="Google Shape;574;p59"/>
          <p:cNvGrpSpPr/>
          <p:nvPr/>
        </p:nvGrpSpPr>
        <p:grpSpPr>
          <a:xfrm>
            <a:off x="494301" y="4792125"/>
            <a:ext cx="1252896" cy="51000"/>
            <a:chOff x="2915381" y="4104819"/>
            <a:chExt cx="1252896" cy="51000"/>
          </a:xfrm>
        </p:grpSpPr>
        <p:sp>
          <p:nvSpPr>
            <p:cNvPr id="575" name="Google Shape;575;p59"/>
            <p:cNvSpPr/>
            <p:nvPr/>
          </p:nvSpPr>
          <p:spPr>
            <a:xfrm>
              <a:off x="2915381"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6" name="Google Shape;576;p59"/>
            <p:cNvSpPr/>
            <p:nvPr/>
          </p:nvSpPr>
          <p:spPr>
            <a:xfrm>
              <a:off x="3007850"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7" name="Google Shape;577;p59"/>
            <p:cNvSpPr/>
            <p:nvPr/>
          </p:nvSpPr>
          <p:spPr>
            <a:xfrm>
              <a:off x="3100319"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8" name="Google Shape;578;p59"/>
            <p:cNvSpPr/>
            <p:nvPr/>
          </p:nvSpPr>
          <p:spPr>
            <a:xfrm>
              <a:off x="3192788"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9" name="Google Shape;579;p59"/>
            <p:cNvSpPr/>
            <p:nvPr/>
          </p:nvSpPr>
          <p:spPr>
            <a:xfrm>
              <a:off x="328525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0" name="Google Shape;580;p59"/>
            <p:cNvSpPr/>
            <p:nvPr/>
          </p:nvSpPr>
          <p:spPr>
            <a:xfrm>
              <a:off x="3377726"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1" name="Google Shape;581;p59"/>
            <p:cNvSpPr/>
            <p:nvPr/>
          </p:nvSpPr>
          <p:spPr>
            <a:xfrm>
              <a:off x="3470195"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2" name="Google Shape;582;p59"/>
            <p:cNvSpPr/>
            <p:nvPr/>
          </p:nvSpPr>
          <p:spPr>
            <a:xfrm>
              <a:off x="3562664"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3" name="Google Shape;583;p59"/>
            <p:cNvSpPr/>
            <p:nvPr/>
          </p:nvSpPr>
          <p:spPr>
            <a:xfrm>
              <a:off x="3655133"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4" name="Google Shape;584;p59"/>
            <p:cNvSpPr/>
            <p:nvPr/>
          </p:nvSpPr>
          <p:spPr>
            <a:xfrm>
              <a:off x="3747602"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5" name="Google Shape;585;p59"/>
            <p:cNvSpPr/>
            <p:nvPr/>
          </p:nvSpPr>
          <p:spPr>
            <a:xfrm>
              <a:off x="38400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6" name="Google Shape;586;p59"/>
            <p:cNvSpPr/>
            <p:nvPr/>
          </p:nvSpPr>
          <p:spPr>
            <a:xfrm>
              <a:off x="39324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7" name="Google Shape;587;p59"/>
            <p:cNvSpPr/>
            <p:nvPr/>
          </p:nvSpPr>
          <p:spPr>
            <a:xfrm>
              <a:off x="40248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8" name="Google Shape;588;p59"/>
            <p:cNvSpPr/>
            <p:nvPr/>
          </p:nvSpPr>
          <p:spPr>
            <a:xfrm>
              <a:off x="41172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589" name="Google Shape;589;p59"/>
          <p:cNvSpPr/>
          <p:nvPr/>
        </p:nvSpPr>
        <p:spPr>
          <a:xfrm rot="10800000">
            <a:off x="8557211" y="4011475"/>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590" name="Google Shape;590;p59"/>
          <p:cNvGrpSpPr/>
          <p:nvPr/>
        </p:nvGrpSpPr>
        <p:grpSpPr>
          <a:xfrm rot="5400000">
            <a:off x="8520259" y="4079074"/>
            <a:ext cx="302065" cy="1520982"/>
            <a:chOff x="-108754" y="2690919"/>
            <a:chExt cx="302065" cy="1520982"/>
          </a:xfrm>
        </p:grpSpPr>
        <p:sp>
          <p:nvSpPr>
            <p:cNvPr id="591" name="Google Shape;591;p59"/>
            <p:cNvSpPr/>
            <p:nvPr/>
          </p:nvSpPr>
          <p:spPr>
            <a:xfrm>
              <a:off x="-62388" y="2782841"/>
              <a:ext cx="209364" cy="1335580"/>
            </a:xfrm>
            <a:custGeom>
              <a:avLst/>
              <a:gdLst/>
              <a:ahLst/>
              <a:cxnLst/>
              <a:rect l="l" t="t" r="r" b="b"/>
              <a:pathLst>
                <a:path w="6719" h="42862" fill="none" extrusionOk="0">
                  <a:moveTo>
                    <a:pt x="0" y="42862"/>
                  </a:moveTo>
                  <a:lnTo>
                    <a:pt x="0" y="23799"/>
                  </a:lnTo>
                  <a:lnTo>
                    <a:pt x="6718" y="17056"/>
                  </a:lnTo>
                  <a:lnTo>
                    <a:pt x="6718"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2" name="Google Shape;592;p59"/>
            <p:cNvSpPr/>
            <p:nvPr/>
          </p:nvSpPr>
          <p:spPr>
            <a:xfrm>
              <a:off x="101358" y="2690919"/>
              <a:ext cx="91953" cy="91953"/>
            </a:xfrm>
            <a:custGeom>
              <a:avLst/>
              <a:gdLst/>
              <a:ahLst/>
              <a:cxnLst/>
              <a:rect l="l" t="t" r="r" b="b"/>
              <a:pathLst>
                <a:path w="2951" h="2951" fill="none" extrusionOk="0">
                  <a:moveTo>
                    <a:pt x="1463" y="1"/>
                  </a:moveTo>
                  <a:cubicBezTo>
                    <a:pt x="2281" y="1"/>
                    <a:pt x="2951" y="645"/>
                    <a:pt x="2951" y="1463"/>
                  </a:cubicBezTo>
                  <a:cubicBezTo>
                    <a:pt x="2951" y="2281"/>
                    <a:pt x="2281" y="2951"/>
                    <a:pt x="1463" y="2951"/>
                  </a:cubicBezTo>
                  <a:cubicBezTo>
                    <a:pt x="645" y="2951"/>
                    <a:pt x="1" y="2281"/>
                    <a:pt x="1" y="1463"/>
                  </a:cubicBezTo>
                  <a:cubicBezTo>
                    <a:pt x="1" y="645"/>
                    <a:pt x="645" y="1"/>
                    <a:pt x="1463" y="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3" name="Google Shape;593;p59"/>
            <p:cNvSpPr/>
            <p:nvPr/>
          </p:nvSpPr>
          <p:spPr>
            <a:xfrm>
              <a:off x="125320" y="2714881"/>
              <a:ext cx="43281" cy="43281"/>
            </a:xfrm>
            <a:custGeom>
              <a:avLst/>
              <a:gdLst/>
              <a:ahLst/>
              <a:cxnLst/>
              <a:rect l="l" t="t" r="r" b="b"/>
              <a:pathLst>
                <a:path w="1389" h="1389" extrusionOk="0">
                  <a:moveTo>
                    <a:pt x="694" y="0"/>
                  </a:moveTo>
                  <a:cubicBezTo>
                    <a:pt x="322" y="0"/>
                    <a:pt x="0" y="322"/>
                    <a:pt x="0" y="694"/>
                  </a:cubicBezTo>
                  <a:cubicBezTo>
                    <a:pt x="0" y="1091"/>
                    <a:pt x="322" y="1388"/>
                    <a:pt x="694" y="1388"/>
                  </a:cubicBezTo>
                  <a:cubicBezTo>
                    <a:pt x="1091" y="1388"/>
                    <a:pt x="1388" y="1091"/>
                    <a:pt x="1388" y="694"/>
                  </a:cubicBezTo>
                  <a:cubicBezTo>
                    <a:pt x="1388" y="322"/>
                    <a:pt x="1091" y="0"/>
                    <a:pt x="694"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4" name="Google Shape;594;p59"/>
            <p:cNvSpPr/>
            <p:nvPr/>
          </p:nvSpPr>
          <p:spPr>
            <a:xfrm>
              <a:off x="-108754" y="4119948"/>
              <a:ext cx="91953" cy="91953"/>
            </a:xfrm>
            <a:custGeom>
              <a:avLst/>
              <a:gdLst/>
              <a:ahLst/>
              <a:cxnLst/>
              <a:rect l="l" t="t" r="r" b="b"/>
              <a:pathLst>
                <a:path w="2951" h="2951" fill="none" extrusionOk="0">
                  <a:moveTo>
                    <a:pt x="1488" y="0"/>
                  </a:moveTo>
                  <a:cubicBezTo>
                    <a:pt x="2306" y="0"/>
                    <a:pt x="2951" y="670"/>
                    <a:pt x="2951" y="1463"/>
                  </a:cubicBezTo>
                  <a:cubicBezTo>
                    <a:pt x="2951" y="2281"/>
                    <a:pt x="2306" y="2950"/>
                    <a:pt x="1488" y="2950"/>
                  </a:cubicBezTo>
                  <a:cubicBezTo>
                    <a:pt x="670" y="2950"/>
                    <a:pt x="1" y="2281"/>
                    <a:pt x="1" y="1463"/>
                  </a:cubicBezTo>
                  <a:cubicBezTo>
                    <a:pt x="1" y="670"/>
                    <a:pt x="670" y="0"/>
                    <a:pt x="1488" y="0"/>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5" name="Google Shape;595;p59"/>
            <p:cNvSpPr/>
            <p:nvPr/>
          </p:nvSpPr>
          <p:spPr>
            <a:xfrm>
              <a:off x="-84013" y="4144658"/>
              <a:ext cx="43281" cy="42533"/>
            </a:xfrm>
            <a:custGeom>
              <a:avLst/>
              <a:gdLst/>
              <a:ahLst/>
              <a:cxnLst/>
              <a:rect l="l" t="t" r="r" b="b"/>
              <a:pathLst>
                <a:path w="1389" h="1365" extrusionOk="0">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96" name="Google Shape;596;p59"/>
          <p:cNvGrpSpPr/>
          <p:nvPr/>
        </p:nvGrpSpPr>
        <p:grpSpPr>
          <a:xfrm rot="5400000">
            <a:off x="85100" y="1849625"/>
            <a:ext cx="98902" cy="553090"/>
            <a:chOff x="4898850" y="4820550"/>
            <a:chExt cx="98902" cy="553090"/>
          </a:xfrm>
        </p:grpSpPr>
        <p:sp>
          <p:nvSpPr>
            <p:cNvPr id="597" name="Google Shape;597;p59"/>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8" name="Google Shape;598;p59"/>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9" name="Google Shape;599;p59"/>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0" name="Google Shape;600;p59"/>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1" name="Google Shape;601;p59"/>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02" name="Google Shape;602;p59"/>
          <p:cNvSpPr/>
          <p:nvPr/>
        </p:nvSpPr>
        <p:spPr>
          <a:xfrm>
            <a:off x="7" y="2056"/>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603" name="Google Shape;603;p59"/>
          <p:cNvGrpSpPr/>
          <p:nvPr/>
        </p:nvGrpSpPr>
        <p:grpSpPr>
          <a:xfrm rot="-5400000">
            <a:off x="-148234" y="322631"/>
            <a:ext cx="883262" cy="242091"/>
            <a:chOff x="2300350" y="2601250"/>
            <a:chExt cx="2275275" cy="623625"/>
          </a:xfrm>
        </p:grpSpPr>
        <p:sp>
          <p:nvSpPr>
            <p:cNvPr id="604" name="Google Shape;604;p59"/>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5" name="Google Shape;605;p59"/>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6" name="Google Shape;606;p59"/>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7" name="Google Shape;607;p59"/>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8" name="Google Shape;608;p59"/>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9" name="Google Shape;609;p59"/>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10" name="Google Shape;610;p59"/>
          <p:cNvGrpSpPr/>
          <p:nvPr/>
        </p:nvGrpSpPr>
        <p:grpSpPr>
          <a:xfrm>
            <a:off x="1710357" y="-107958"/>
            <a:ext cx="1520982" cy="302065"/>
            <a:chOff x="5642557" y="-150670"/>
            <a:chExt cx="1520982" cy="302065"/>
          </a:xfrm>
        </p:grpSpPr>
        <p:sp>
          <p:nvSpPr>
            <p:cNvPr id="611" name="Google Shape;611;p59"/>
            <p:cNvSpPr/>
            <p:nvPr/>
          </p:nvSpPr>
          <p:spPr>
            <a:xfrm>
              <a:off x="5736006" y="-104304"/>
              <a:ext cx="1335611" cy="209364"/>
            </a:xfrm>
            <a:custGeom>
              <a:avLst/>
              <a:gdLst/>
              <a:ahLst/>
              <a:cxnLst/>
              <a:rect l="l" t="t" r="r" b="b"/>
              <a:pathLst>
                <a:path w="42863" h="6719" fill="none" extrusionOk="0">
                  <a:moveTo>
                    <a:pt x="1" y="0"/>
                  </a:moveTo>
                  <a:lnTo>
                    <a:pt x="19064" y="0"/>
                  </a:lnTo>
                  <a:lnTo>
                    <a:pt x="25782" y="6718"/>
                  </a:lnTo>
                  <a:lnTo>
                    <a:pt x="42862" y="6718"/>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2" name="Google Shape;612;p59"/>
            <p:cNvSpPr/>
            <p:nvPr/>
          </p:nvSpPr>
          <p:spPr>
            <a:xfrm>
              <a:off x="7071586" y="59442"/>
              <a:ext cx="91953" cy="91953"/>
            </a:xfrm>
            <a:custGeom>
              <a:avLst/>
              <a:gdLst/>
              <a:ahLst/>
              <a:cxnLst/>
              <a:rect l="l" t="t" r="r" b="b"/>
              <a:pathLst>
                <a:path w="2951" h="2951" fill="none" extrusionOk="0">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3" name="Google Shape;613;p59"/>
            <p:cNvSpPr/>
            <p:nvPr/>
          </p:nvSpPr>
          <p:spPr>
            <a:xfrm>
              <a:off x="7095517" y="84152"/>
              <a:ext cx="43281" cy="42533"/>
            </a:xfrm>
            <a:custGeom>
              <a:avLst/>
              <a:gdLst/>
              <a:ahLst/>
              <a:cxnLst/>
              <a:rect l="l" t="t" r="r" b="b"/>
              <a:pathLst>
                <a:path w="1389" h="1365" extrusionOk="0">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4" name="Google Shape;614;p59"/>
            <p:cNvSpPr/>
            <p:nvPr/>
          </p:nvSpPr>
          <p:spPr>
            <a:xfrm>
              <a:off x="5642557" y="-150670"/>
              <a:ext cx="91953" cy="92732"/>
            </a:xfrm>
            <a:custGeom>
              <a:avLst/>
              <a:gdLst/>
              <a:ahLst/>
              <a:cxnLst/>
              <a:rect l="l" t="t" r="r" b="b"/>
              <a:pathLst>
                <a:path w="2951" h="2976" fill="none" extrusionOk="0">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5" name="Google Shape;615;p59"/>
            <p:cNvSpPr/>
            <p:nvPr/>
          </p:nvSpPr>
          <p:spPr>
            <a:xfrm>
              <a:off x="5666488" y="-125929"/>
              <a:ext cx="43281" cy="43281"/>
            </a:xfrm>
            <a:custGeom>
              <a:avLst/>
              <a:gdLst/>
              <a:ahLst/>
              <a:cxnLst/>
              <a:rect l="l" t="t" r="r" b="b"/>
              <a:pathLst>
                <a:path w="1389" h="1389" extrusionOk="0">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616"/>
        <p:cNvGrpSpPr/>
        <p:nvPr/>
      </p:nvGrpSpPr>
      <p:grpSpPr>
        <a:xfrm>
          <a:off x="0" y="0"/>
          <a:ext cx="0" cy="0"/>
          <a:chOff x="0" y="0"/>
          <a:chExt cx="0" cy="0"/>
        </a:xfrm>
      </p:grpSpPr>
      <p:grpSp>
        <p:nvGrpSpPr>
          <p:cNvPr id="617" name="Google Shape;617;p60"/>
          <p:cNvGrpSpPr/>
          <p:nvPr/>
        </p:nvGrpSpPr>
        <p:grpSpPr>
          <a:xfrm>
            <a:off x="-24" y="-27"/>
            <a:ext cx="9143711" cy="5143338"/>
            <a:chOff x="597550" y="708125"/>
            <a:chExt cx="6449225" cy="4193850"/>
          </a:xfrm>
        </p:grpSpPr>
        <p:sp>
          <p:nvSpPr>
            <p:cNvPr id="618" name="Google Shape;618;p60"/>
            <p:cNvSpPr/>
            <p:nvPr/>
          </p:nvSpPr>
          <p:spPr>
            <a:xfrm>
              <a:off x="597550" y="4893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9" name="Google Shape;619;p60"/>
            <p:cNvSpPr/>
            <p:nvPr/>
          </p:nvSpPr>
          <p:spPr>
            <a:xfrm>
              <a:off x="597550" y="4780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0" name="Google Shape;620;p60"/>
            <p:cNvSpPr/>
            <p:nvPr/>
          </p:nvSpPr>
          <p:spPr>
            <a:xfrm>
              <a:off x="597550" y="4667150"/>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1" name="Google Shape;621;p60"/>
            <p:cNvSpPr/>
            <p:nvPr/>
          </p:nvSpPr>
          <p:spPr>
            <a:xfrm>
              <a:off x="597550" y="4553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2" name="Google Shape;622;p60"/>
            <p:cNvSpPr/>
            <p:nvPr/>
          </p:nvSpPr>
          <p:spPr>
            <a:xfrm>
              <a:off x="597550" y="4441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3" name="Google Shape;623;p60"/>
            <p:cNvSpPr/>
            <p:nvPr/>
          </p:nvSpPr>
          <p:spPr>
            <a:xfrm>
              <a:off x="597550" y="4328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4" name="Google Shape;624;p60"/>
            <p:cNvSpPr/>
            <p:nvPr/>
          </p:nvSpPr>
          <p:spPr>
            <a:xfrm>
              <a:off x="597550" y="4215025"/>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5" name="Google Shape;625;p60"/>
            <p:cNvSpPr/>
            <p:nvPr/>
          </p:nvSpPr>
          <p:spPr>
            <a:xfrm>
              <a:off x="597550" y="4101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6" name="Google Shape;626;p60"/>
            <p:cNvSpPr/>
            <p:nvPr/>
          </p:nvSpPr>
          <p:spPr>
            <a:xfrm>
              <a:off x="597550" y="3988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7" name="Google Shape;627;p60"/>
            <p:cNvSpPr/>
            <p:nvPr/>
          </p:nvSpPr>
          <p:spPr>
            <a:xfrm>
              <a:off x="597550" y="3875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8" name="Google Shape;628;p60"/>
            <p:cNvSpPr/>
            <p:nvPr/>
          </p:nvSpPr>
          <p:spPr>
            <a:xfrm>
              <a:off x="597550" y="37621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9" name="Google Shape;629;p60"/>
            <p:cNvSpPr/>
            <p:nvPr/>
          </p:nvSpPr>
          <p:spPr>
            <a:xfrm>
              <a:off x="597550" y="36496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0" name="Google Shape;630;p60"/>
            <p:cNvSpPr/>
            <p:nvPr/>
          </p:nvSpPr>
          <p:spPr>
            <a:xfrm>
              <a:off x="597550" y="35364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1" name="Google Shape;631;p60"/>
            <p:cNvSpPr/>
            <p:nvPr/>
          </p:nvSpPr>
          <p:spPr>
            <a:xfrm>
              <a:off x="597550" y="3423225"/>
              <a:ext cx="6449225" cy="8375"/>
            </a:xfrm>
            <a:custGeom>
              <a:avLst/>
              <a:gdLst/>
              <a:ahLst/>
              <a:cxnLst/>
              <a:rect l="l" t="t" r="r" b="b"/>
              <a:pathLst>
                <a:path w="257969" h="335" extrusionOk="0">
                  <a:moveTo>
                    <a:pt x="0" y="0"/>
                  </a:moveTo>
                  <a:lnTo>
                    <a:pt x="257969" y="0"/>
                  </a:lnTo>
                  <a:lnTo>
                    <a:pt x="257969" y="334"/>
                  </a:lnTo>
                  <a:lnTo>
                    <a:pt x="0" y="334"/>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2" name="Google Shape;632;p60"/>
            <p:cNvSpPr/>
            <p:nvPr/>
          </p:nvSpPr>
          <p:spPr>
            <a:xfrm>
              <a:off x="597550" y="3310000"/>
              <a:ext cx="6449225" cy="8375"/>
            </a:xfrm>
            <a:custGeom>
              <a:avLst/>
              <a:gdLst/>
              <a:ahLst/>
              <a:cxnLst/>
              <a:rect l="l" t="t" r="r" b="b"/>
              <a:pathLst>
                <a:path w="257969" h="335" extrusionOk="0">
                  <a:moveTo>
                    <a:pt x="0" y="0"/>
                  </a:moveTo>
                  <a:lnTo>
                    <a:pt x="257969" y="0"/>
                  </a:lnTo>
                  <a:lnTo>
                    <a:pt x="257969" y="334"/>
                  </a:lnTo>
                  <a:lnTo>
                    <a:pt x="0" y="334"/>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3" name="Google Shape;633;p60"/>
            <p:cNvSpPr/>
            <p:nvPr/>
          </p:nvSpPr>
          <p:spPr>
            <a:xfrm>
              <a:off x="597550" y="3196775"/>
              <a:ext cx="6449225" cy="8375"/>
            </a:xfrm>
            <a:custGeom>
              <a:avLst/>
              <a:gdLst/>
              <a:ahLst/>
              <a:cxnLst/>
              <a:rect l="l" t="t" r="r" b="b"/>
              <a:pathLst>
                <a:path w="257969" h="335" extrusionOk="0">
                  <a:moveTo>
                    <a:pt x="0" y="0"/>
                  </a:moveTo>
                  <a:lnTo>
                    <a:pt x="257969" y="0"/>
                  </a:lnTo>
                  <a:lnTo>
                    <a:pt x="257969" y="334"/>
                  </a:lnTo>
                  <a:lnTo>
                    <a:pt x="0" y="334"/>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4" name="Google Shape;634;p60"/>
            <p:cNvSpPr/>
            <p:nvPr/>
          </p:nvSpPr>
          <p:spPr>
            <a:xfrm>
              <a:off x="597550" y="30835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5" name="Google Shape;635;p60"/>
            <p:cNvSpPr/>
            <p:nvPr/>
          </p:nvSpPr>
          <p:spPr>
            <a:xfrm>
              <a:off x="597550" y="29703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6" name="Google Shape;636;p60"/>
            <p:cNvSpPr/>
            <p:nvPr/>
          </p:nvSpPr>
          <p:spPr>
            <a:xfrm>
              <a:off x="597550" y="28578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7" name="Google Shape;637;p60"/>
            <p:cNvSpPr/>
            <p:nvPr/>
          </p:nvSpPr>
          <p:spPr>
            <a:xfrm>
              <a:off x="597550" y="27446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8" name="Google Shape;638;p60"/>
            <p:cNvSpPr/>
            <p:nvPr/>
          </p:nvSpPr>
          <p:spPr>
            <a:xfrm>
              <a:off x="597550" y="2631400"/>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9" name="Google Shape;639;p60"/>
            <p:cNvSpPr/>
            <p:nvPr/>
          </p:nvSpPr>
          <p:spPr>
            <a:xfrm>
              <a:off x="597550" y="2518175"/>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0" name="Google Shape;640;p60"/>
            <p:cNvSpPr/>
            <p:nvPr/>
          </p:nvSpPr>
          <p:spPr>
            <a:xfrm>
              <a:off x="597550" y="24049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1" name="Google Shape;641;p60"/>
            <p:cNvSpPr/>
            <p:nvPr/>
          </p:nvSpPr>
          <p:spPr>
            <a:xfrm>
              <a:off x="597550" y="22917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2" name="Google Shape;642;p60"/>
            <p:cNvSpPr/>
            <p:nvPr/>
          </p:nvSpPr>
          <p:spPr>
            <a:xfrm>
              <a:off x="597550" y="21792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3" name="Google Shape;643;p60"/>
            <p:cNvSpPr/>
            <p:nvPr/>
          </p:nvSpPr>
          <p:spPr>
            <a:xfrm>
              <a:off x="597550" y="20660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4" name="Google Shape;644;p60"/>
            <p:cNvSpPr/>
            <p:nvPr/>
          </p:nvSpPr>
          <p:spPr>
            <a:xfrm>
              <a:off x="597550" y="1952825"/>
              <a:ext cx="6449225" cy="7625"/>
            </a:xfrm>
            <a:custGeom>
              <a:avLst/>
              <a:gdLst/>
              <a:ahLst/>
              <a:cxnLst/>
              <a:rect l="l" t="t" r="r" b="b"/>
              <a:pathLst>
                <a:path w="257969" h="305" extrusionOk="0">
                  <a:moveTo>
                    <a:pt x="0" y="1"/>
                  </a:moveTo>
                  <a:lnTo>
                    <a:pt x="257969" y="1"/>
                  </a:lnTo>
                  <a:lnTo>
                    <a:pt x="257969" y="304"/>
                  </a:lnTo>
                  <a:lnTo>
                    <a:pt x="0" y="304"/>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5" name="Google Shape;645;p60"/>
            <p:cNvSpPr/>
            <p:nvPr/>
          </p:nvSpPr>
          <p:spPr>
            <a:xfrm>
              <a:off x="597550" y="1839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6" name="Google Shape;646;p60"/>
            <p:cNvSpPr/>
            <p:nvPr/>
          </p:nvSpPr>
          <p:spPr>
            <a:xfrm>
              <a:off x="597550" y="1726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7" name="Google Shape;647;p60"/>
            <p:cNvSpPr/>
            <p:nvPr/>
          </p:nvSpPr>
          <p:spPr>
            <a:xfrm>
              <a:off x="597550" y="16131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8" name="Google Shape;648;p60"/>
            <p:cNvSpPr/>
            <p:nvPr/>
          </p:nvSpPr>
          <p:spPr>
            <a:xfrm>
              <a:off x="597550" y="1499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9" name="Google Shape;649;p60"/>
            <p:cNvSpPr/>
            <p:nvPr/>
          </p:nvSpPr>
          <p:spPr>
            <a:xfrm>
              <a:off x="597550" y="1387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0" name="Google Shape;650;p60"/>
            <p:cNvSpPr/>
            <p:nvPr/>
          </p:nvSpPr>
          <p:spPr>
            <a:xfrm>
              <a:off x="597550" y="1274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1" name="Google Shape;651;p60"/>
            <p:cNvSpPr/>
            <p:nvPr/>
          </p:nvSpPr>
          <p:spPr>
            <a:xfrm>
              <a:off x="597550" y="11610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2" name="Google Shape;652;p60"/>
            <p:cNvSpPr/>
            <p:nvPr/>
          </p:nvSpPr>
          <p:spPr>
            <a:xfrm>
              <a:off x="597550" y="1047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3" name="Google Shape;653;p60"/>
            <p:cNvSpPr/>
            <p:nvPr/>
          </p:nvSpPr>
          <p:spPr>
            <a:xfrm>
              <a:off x="597550" y="934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4" name="Google Shape;654;p60"/>
            <p:cNvSpPr/>
            <p:nvPr/>
          </p:nvSpPr>
          <p:spPr>
            <a:xfrm>
              <a:off x="597550" y="821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5" name="Google Shape;655;p60"/>
            <p:cNvSpPr/>
            <p:nvPr/>
          </p:nvSpPr>
          <p:spPr>
            <a:xfrm>
              <a:off x="597550" y="708125"/>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56" name="Google Shape;656;p60"/>
          <p:cNvSpPr txBox="1">
            <a:spLocks noGrp="1"/>
          </p:cNvSpPr>
          <p:nvPr>
            <p:ph type="title"/>
          </p:nvPr>
        </p:nvSpPr>
        <p:spPr>
          <a:xfrm>
            <a:off x="713100" y="2405677"/>
            <a:ext cx="7717800" cy="841800"/>
          </a:xfrm>
          <a:prstGeom prst="rect">
            <a:avLst/>
          </a:prstGeom>
          <a:noFill/>
          <a:ln>
            <a:noFill/>
          </a:ln>
          <a:effectLst>
            <a:outerShdw blurRad="142875" algn="bl" rotWithShape="0">
              <a:schemeClr val="accent2">
                <a:alpha val="40000"/>
              </a:schemeClr>
            </a:outerShdw>
          </a:effectLst>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50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657" name="Google Shape;657;p60"/>
          <p:cNvSpPr txBox="1">
            <a:spLocks noGrp="1"/>
          </p:cNvSpPr>
          <p:nvPr>
            <p:ph type="subTitle" idx="1"/>
          </p:nvPr>
        </p:nvSpPr>
        <p:spPr>
          <a:xfrm>
            <a:off x="1858650" y="3415877"/>
            <a:ext cx="5426700" cy="393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800"/>
              <a:buNone/>
              <a:defRPr sz="18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658" name="Google Shape;658;p60"/>
          <p:cNvSpPr txBox="1">
            <a:spLocks noGrp="1"/>
          </p:cNvSpPr>
          <p:nvPr>
            <p:ph type="title" idx="2"/>
          </p:nvPr>
        </p:nvSpPr>
        <p:spPr>
          <a:xfrm>
            <a:off x="3132448" y="1484973"/>
            <a:ext cx="2879100" cy="920700"/>
          </a:xfrm>
          <a:prstGeom prst="rect">
            <a:avLst/>
          </a:prstGeom>
          <a:noFill/>
          <a:ln>
            <a:noFill/>
          </a:ln>
          <a:effectLst>
            <a:outerShdw blurRad="57150" algn="bl" rotWithShape="0">
              <a:schemeClr val="accent2"/>
            </a:outerShdw>
          </a:effectLst>
        </p:spPr>
        <p:txBody>
          <a:bodyPr spcFirstLastPara="1" wrap="square" lIns="91425" tIns="91425" rIns="91425" bIns="91425" anchor="ctr" anchorCtr="0">
            <a:noAutofit/>
          </a:bodyPr>
          <a:lstStyle>
            <a:lvl1pPr lvl="0" algn="ctr">
              <a:lnSpc>
                <a:spcPct val="100000"/>
              </a:lnSpc>
              <a:spcBef>
                <a:spcPts val="0"/>
              </a:spcBef>
              <a:spcAft>
                <a:spcPts val="0"/>
              </a:spcAft>
              <a:buSzPts val="6000"/>
              <a:buNone/>
              <a:defRPr sz="8000">
                <a:solidFill>
                  <a:schemeClr val="accent2"/>
                </a:solidFill>
              </a:defRPr>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a:endParaRPr/>
          </a:p>
        </p:txBody>
      </p:sp>
      <p:sp>
        <p:nvSpPr>
          <p:cNvPr id="659" name="Google Shape;659;p60"/>
          <p:cNvSpPr/>
          <p:nvPr/>
        </p:nvSpPr>
        <p:spPr>
          <a:xfrm rot="10800000" flipH="1">
            <a:off x="7847593" y="4125574"/>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660" name="Google Shape;660;p60"/>
          <p:cNvGrpSpPr/>
          <p:nvPr/>
        </p:nvGrpSpPr>
        <p:grpSpPr>
          <a:xfrm rot="-5400000" flipH="1">
            <a:off x="7699352" y="4771133"/>
            <a:ext cx="883262" cy="242091"/>
            <a:chOff x="2300350" y="2601250"/>
            <a:chExt cx="2275275" cy="623625"/>
          </a:xfrm>
        </p:grpSpPr>
        <p:sp>
          <p:nvSpPr>
            <p:cNvPr id="661" name="Google Shape;661;p60"/>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2" name="Google Shape;662;p60"/>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3" name="Google Shape;663;p60"/>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4" name="Google Shape;664;p60"/>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5" name="Google Shape;665;p60"/>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6" name="Google Shape;666;p60"/>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67" name="Google Shape;667;p60"/>
          <p:cNvSpPr/>
          <p:nvPr/>
        </p:nvSpPr>
        <p:spPr>
          <a:xfrm flipH="1">
            <a:off x="8088870" y="1535679"/>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668" name="Google Shape;668;p60"/>
          <p:cNvGrpSpPr/>
          <p:nvPr/>
        </p:nvGrpSpPr>
        <p:grpSpPr>
          <a:xfrm>
            <a:off x="8658746" y="2349080"/>
            <a:ext cx="1823015" cy="196993"/>
            <a:chOff x="7857346" y="4002005"/>
            <a:chExt cx="1823015" cy="196993"/>
          </a:xfrm>
        </p:grpSpPr>
        <p:sp>
          <p:nvSpPr>
            <p:cNvPr id="669" name="Google Shape;669;p60"/>
            <p:cNvSpPr/>
            <p:nvPr/>
          </p:nvSpPr>
          <p:spPr>
            <a:xfrm>
              <a:off x="7956216" y="4048371"/>
              <a:ext cx="1724145" cy="150627"/>
            </a:xfrm>
            <a:custGeom>
              <a:avLst/>
              <a:gdLst/>
              <a:ahLst/>
              <a:cxnLst/>
              <a:rect l="l" t="t" r="r" b="b"/>
              <a:pathLst>
                <a:path w="55332" h="4834" fill="none" extrusionOk="0">
                  <a:moveTo>
                    <a:pt x="55331" y="4834"/>
                  </a:moveTo>
                  <a:lnTo>
                    <a:pt x="28930" y="4834"/>
                  </a:lnTo>
                  <a:lnTo>
                    <a:pt x="27294" y="3198"/>
                  </a:lnTo>
                  <a:lnTo>
                    <a:pt x="24072" y="0"/>
                  </a:lnTo>
                  <a:lnTo>
                    <a:pt x="1" y="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0" name="Google Shape;670;p60"/>
            <p:cNvSpPr/>
            <p:nvPr/>
          </p:nvSpPr>
          <p:spPr>
            <a:xfrm>
              <a:off x="7857346" y="4002005"/>
              <a:ext cx="91953" cy="91953"/>
            </a:xfrm>
            <a:custGeom>
              <a:avLst/>
              <a:gdLst/>
              <a:ahLst/>
              <a:cxnLst/>
              <a:rect l="l" t="t" r="r" b="b"/>
              <a:pathLst>
                <a:path w="2951" h="2951" fill="none" extrusionOk="0">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1" name="Google Shape;671;p60"/>
            <p:cNvSpPr/>
            <p:nvPr/>
          </p:nvSpPr>
          <p:spPr>
            <a:xfrm>
              <a:off x="7882087" y="4026715"/>
              <a:ext cx="43281" cy="42533"/>
            </a:xfrm>
            <a:custGeom>
              <a:avLst/>
              <a:gdLst/>
              <a:ahLst/>
              <a:cxnLst/>
              <a:rect l="l" t="t" r="r" b="b"/>
              <a:pathLst>
                <a:path w="1389" h="1365" extrusionOk="0">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72" name="Google Shape;672;p60"/>
          <p:cNvSpPr/>
          <p:nvPr/>
        </p:nvSpPr>
        <p:spPr>
          <a:xfrm rot="5400000">
            <a:off x="8206162" y="-348811"/>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3" name="Google Shape;673;p60"/>
          <p:cNvSpPr/>
          <p:nvPr/>
        </p:nvSpPr>
        <p:spPr>
          <a:xfrm>
            <a:off x="16995" y="8506"/>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674" name="Google Shape;674;p60"/>
          <p:cNvGrpSpPr/>
          <p:nvPr/>
        </p:nvGrpSpPr>
        <p:grpSpPr>
          <a:xfrm rot="-5400000">
            <a:off x="338683" y="-295650"/>
            <a:ext cx="302065" cy="1520982"/>
            <a:chOff x="-108754" y="2690919"/>
            <a:chExt cx="302065" cy="1520982"/>
          </a:xfrm>
        </p:grpSpPr>
        <p:sp>
          <p:nvSpPr>
            <p:cNvPr id="675" name="Google Shape;675;p60"/>
            <p:cNvSpPr/>
            <p:nvPr/>
          </p:nvSpPr>
          <p:spPr>
            <a:xfrm>
              <a:off x="-62388" y="2782841"/>
              <a:ext cx="209364" cy="1335580"/>
            </a:xfrm>
            <a:custGeom>
              <a:avLst/>
              <a:gdLst/>
              <a:ahLst/>
              <a:cxnLst/>
              <a:rect l="l" t="t" r="r" b="b"/>
              <a:pathLst>
                <a:path w="6719" h="42862" fill="none" extrusionOk="0">
                  <a:moveTo>
                    <a:pt x="0" y="42862"/>
                  </a:moveTo>
                  <a:lnTo>
                    <a:pt x="0" y="23799"/>
                  </a:lnTo>
                  <a:lnTo>
                    <a:pt x="6718" y="17056"/>
                  </a:lnTo>
                  <a:lnTo>
                    <a:pt x="6718"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6" name="Google Shape;676;p60"/>
            <p:cNvSpPr/>
            <p:nvPr/>
          </p:nvSpPr>
          <p:spPr>
            <a:xfrm>
              <a:off x="101358" y="2690919"/>
              <a:ext cx="91953" cy="91953"/>
            </a:xfrm>
            <a:custGeom>
              <a:avLst/>
              <a:gdLst/>
              <a:ahLst/>
              <a:cxnLst/>
              <a:rect l="l" t="t" r="r" b="b"/>
              <a:pathLst>
                <a:path w="2951" h="2951" fill="none" extrusionOk="0">
                  <a:moveTo>
                    <a:pt x="1463" y="1"/>
                  </a:moveTo>
                  <a:cubicBezTo>
                    <a:pt x="2281" y="1"/>
                    <a:pt x="2951" y="645"/>
                    <a:pt x="2951" y="1463"/>
                  </a:cubicBezTo>
                  <a:cubicBezTo>
                    <a:pt x="2951" y="2281"/>
                    <a:pt x="2281" y="2951"/>
                    <a:pt x="1463" y="2951"/>
                  </a:cubicBezTo>
                  <a:cubicBezTo>
                    <a:pt x="645" y="2951"/>
                    <a:pt x="1" y="2281"/>
                    <a:pt x="1" y="1463"/>
                  </a:cubicBezTo>
                  <a:cubicBezTo>
                    <a:pt x="1" y="645"/>
                    <a:pt x="645" y="1"/>
                    <a:pt x="1463" y="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7" name="Google Shape;677;p60"/>
            <p:cNvSpPr/>
            <p:nvPr/>
          </p:nvSpPr>
          <p:spPr>
            <a:xfrm>
              <a:off x="125320" y="2714881"/>
              <a:ext cx="43281" cy="43281"/>
            </a:xfrm>
            <a:custGeom>
              <a:avLst/>
              <a:gdLst/>
              <a:ahLst/>
              <a:cxnLst/>
              <a:rect l="l" t="t" r="r" b="b"/>
              <a:pathLst>
                <a:path w="1389" h="1389" extrusionOk="0">
                  <a:moveTo>
                    <a:pt x="694" y="0"/>
                  </a:moveTo>
                  <a:cubicBezTo>
                    <a:pt x="322" y="0"/>
                    <a:pt x="0" y="322"/>
                    <a:pt x="0" y="694"/>
                  </a:cubicBezTo>
                  <a:cubicBezTo>
                    <a:pt x="0" y="1091"/>
                    <a:pt x="322" y="1388"/>
                    <a:pt x="694" y="1388"/>
                  </a:cubicBezTo>
                  <a:cubicBezTo>
                    <a:pt x="1091" y="1388"/>
                    <a:pt x="1388" y="1091"/>
                    <a:pt x="1388" y="694"/>
                  </a:cubicBezTo>
                  <a:cubicBezTo>
                    <a:pt x="1388" y="322"/>
                    <a:pt x="1091" y="0"/>
                    <a:pt x="694"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8" name="Google Shape;678;p60"/>
            <p:cNvSpPr/>
            <p:nvPr/>
          </p:nvSpPr>
          <p:spPr>
            <a:xfrm>
              <a:off x="-108754" y="4119948"/>
              <a:ext cx="91953" cy="91953"/>
            </a:xfrm>
            <a:custGeom>
              <a:avLst/>
              <a:gdLst/>
              <a:ahLst/>
              <a:cxnLst/>
              <a:rect l="l" t="t" r="r" b="b"/>
              <a:pathLst>
                <a:path w="2951" h="2951" fill="none" extrusionOk="0">
                  <a:moveTo>
                    <a:pt x="1488" y="0"/>
                  </a:moveTo>
                  <a:cubicBezTo>
                    <a:pt x="2306" y="0"/>
                    <a:pt x="2951" y="670"/>
                    <a:pt x="2951" y="1463"/>
                  </a:cubicBezTo>
                  <a:cubicBezTo>
                    <a:pt x="2951" y="2281"/>
                    <a:pt x="2306" y="2950"/>
                    <a:pt x="1488" y="2950"/>
                  </a:cubicBezTo>
                  <a:cubicBezTo>
                    <a:pt x="670" y="2950"/>
                    <a:pt x="1" y="2281"/>
                    <a:pt x="1" y="1463"/>
                  </a:cubicBezTo>
                  <a:cubicBezTo>
                    <a:pt x="1" y="670"/>
                    <a:pt x="670" y="0"/>
                    <a:pt x="1488" y="0"/>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9" name="Google Shape;679;p60"/>
            <p:cNvSpPr/>
            <p:nvPr/>
          </p:nvSpPr>
          <p:spPr>
            <a:xfrm>
              <a:off x="-84013" y="4144658"/>
              <a:ext cx="43281" cy="42533"/>
            </a:xfrm>
            <a:custGeom>
              <a:avLst/>
              <a:gdLst/>
              <a:ahLst/>
              <a:cxnLst/>
              <a:rect l="l" t="t" r="r" b="b"/>
              <a:pathLst>
                <a:path w="1389" h="1365" extrusionOk="0">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80" name="Google Shape;680;p60"/>
          <p:cNvGrpSpPr/>
          <p:nvPr/>
        </p:nvGrpSpPr>
        <p:grpSpPr>
          <a:xfrm>
            <a:off x="5134732" y="4950349"/>
            <a:ext cx="1520982" cy="302065"/>
            <a:chOff x="5642557" y="-150670"/>
            <a:chExt cx="1520982" cy="302065"/>
          </a:xfrm>
        </p:grpSpPr>
        <p:sp>
          <p:nvSpPr>
            <p:cNvPr id="681" name="Google Shape;681;p60"/>
            <p:cNvSpPr/>
            <p:nvPr/>
          </p:nvSpPr>
          <p:spPr>
            <a:xfrm>
              <a:off x="5736006" y="-104304"/>
              <a:ext cx="1335611" cy="209364"/>
            </a:xfrm>
            <a:custGeom>
              <a:avLst/>
              <a:gdLst/>
              <a:ahLst/>
              <a:cxnLst/>
              <a:rect l="l" t="t" r="r" b="b"/>
              <a:pathLst>
                <a:path w="42863" h="6719" fill="none" extrusionOk="0">
                  <a:moveTo>
                    <a:pt x="1" y="0"/>
                  </a:moveTo>
                  <a:lnTo>
                    <a:pt x="19064" y="0"/>
                  </a:lnTo>
                  <a:lnTo>
                    <a:pt x="25782" y="6718"/>
                  </a:lnTo>
                  <a:lnTo>
                    <a:pt x="42862" y="6718"/>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2" name="Google Shape;682;p60"/>
            <p:cNvSpPr/>
            <p:nvPr/>
          </p:nvSpPr>
          <p:spPr>
            <a:xfrm>
              <a:off x="7071586" y="59442"/>
              <a:ext cx="91953" cy="91953"/>
            </a:xfrm>
            <a:custGeom>
              <a:avLst/>
              <a:gdLst/>
              <a:ahLst/>
              <a:cxnLst/>
              <a:rect l="l" t="t" r="r" b="b"/>
              <a:pathLst>
                <a:path w="2951" h="2951" fill="none" extrusionOk="0">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3" name="Google Shape;683;p60"/>
            <p:cNvSpPr/>
            <p:nvPr/>
          </p:nvSpPr>
          <p:spPr>
            <a:xfrm>
              <a:off x="7095517" y="84152"/>
              <a:ext cx="43281" cy="42533"/>
            </a:xfrm>
            <a:custGeom>
              <a:avLst/>
              <a:gdLst/>
              <a:ahLst/>
              <a:cxnLst/>
              <a:rect l="l" t="t" r="r" b="b"/>
              <a:pathLst>
                <a:path w="1389" h="1365" extrusionOk="0">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4" name="Google Shape;684;p60"/>
            <p:cNvSpPr/>
            <p:nvPr/>
          </p:nvSpPr>
          <p:spPr>
            <a:xfrm>
              <a:off x="5642557" y="-150670"/>
              <a:ext cx="91953" cy="92732"/>
            </a:xfrm>
            <a:custGeom>
              <a:avLst/>
              <a:gdLst/>
              <a:ahLst/>
              <a:cxnLst/>
              <a:rect l="l" t="t" r="r" b="b"/>
              <a:pathLst>
                <a:path w="2951" h="2976" fill="none" extrusionOk="0">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5" name="Google Shape;685;p60"/>
            <p:cNvSpPr/>
            <p:nvPr/>
          </p:nvSpPr>
          <p:spPr>
            <a:xfrm>
              <a:off x="5666488" y="-125929"/>
              <a:ext cx="43281" cy="43281"/>
            </a:xfrm>
            <a:custGeom>
              <a:avLst/>
              <a:gdLst/>
              <a:ahLst/>
              <a:cxnLst/>
              <a:rect l="l" t="t" r="r" b="b"/>
              <a:pathLst>
                <a:path w="1389" h="1389" extrusionOk="0">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86" name="Google Shape;686;p60"/>
          <p:cNvGrpSpPr/>
          <p:nvPr/>
        </p:nvGrpSpPr>
        <p:grpSpPr>
          <a:xfrm>
            <a:off x="8419792" y="3307266"/>
            <a:ext cx="1105976" cy="133969"/>
            <a:chOff x="8183182" y="663852"/>
            <a:chExt cx="1475028" cy="178673"/>
          </a:xfrm>
        </p:grpSpPr>
        <p:grpSp>
          <p:nvGrpSpPr>
            <p:cNvPr id="687" name="Google Shape;687;p60"/>
            <p:cNvGrpSpPr/>
            <p:nvPr/>
          </p:nvGrpSpPr>
          <p:grpSpPr>
            <a:xfrm>
              <a:off x="8183182" y="774425"/>
              <a:ext cx="1178025" cy="68100"/>
              <a:chOff x="2024450" y="204150"/>
              <a:chExt cx="1178025" cy="68100"/>
            </a:xfrm>
          </p:grpSpPr>
          <p:sp>
            <p:nvSpPr>
              <p:cNvPr id="688" name="Google Shape;688;p60"/>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9" name="Google Shape;689;p60"/>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0" name="Google Shape;690;p60"/>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1" name="Google Shape;691;p60"/>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2" name="Google Shape;692;p60"/>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3" name="Google Shape;693;p60"/>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4" name="Google Shape;694;p60"/>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5" name="Google Shape;695;p60"/>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6" name="Google Shape;696;p60"/>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7" name="Google Shape;697;p60"/>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98" name="Google Shape;698;p60"/>
            <p:cNvGrpSpPr/>
            <p:nvPr/>
          </p:nvGrpSpPr>
          <p:grpSpPr>
            <a:xfrm>
              <a:off x="8480185" y="663852"/>
              <a:ext cx="1178025" cy="68100"/>
              <a:chOff x="2024450" y="204150"/>
              <a:chExt cx="1178025" cy="68100"/>
            </a:xfrm>
          </p:grpSpPr>
          <p:sp>
            <p:nvSpPr>
              <p:cNvPr id="699" name="Google Shape;699;p60"/>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0" name="Google Shape;700;p60"/>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1" name="Google Shape;701;p60"/>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2" name="Google Shape;702;p60"/>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3" name="Google Shape;703;p60"/>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4" name="Google Shape;704;p60"/>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5" name="Google Shape;705;p60"/>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6" name="Google Shape;706;p60"/>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7" name="Google Shape;707;p60"/>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8" name="Google Shape;708;p60"/>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709" name="Google Shape;709;p60"/>
          <p:cNvSpPr/>
          <p:nvPr/>
        </p:nvSpPr>
        <p:spPr>
          <a:xfrm>
            <a:off x="-1414555" y="4023829"/>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0" name="Google Shape;710;p60"/>
          <p:cNvSpPr/>
          <p:nvPr/>
        </p:nvSpPr>
        <p:spPr>
          <a:xfrm>
            <a:off x="-1111455" y="3744529"/>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711" name="Google Shape;711;p60"/>
          <p:cNvGrpSpPr/>
          <p:nvPr/>
        </p:nvGrpSpPr>
        <p:grpSpPr>
          <a:xfrm rot="10800000">
            <a:off x="-155261" y="2431003"/>
            <a:ext cx="883262" cy="242091"/>
            <a:chOff x="2300350" y="2601250"/>
            <a:chExt cx="2275275" cy="623625"/>
          </a:xfrm>
        </p:grpSpPr>
        <p:sp>
          <p:nvSpPr>
            <p:cNvPr id="712" name="Google Shape;712;p60"/>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3" name="Google Shape;713;p60"/>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4" name="Google Shape;714;p60"/>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5" name="Google Shape;715;p60"/>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6" name="Google Shape;716;p60"/>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7" name="Google Shape;717;p60"/>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hree columns">
  <p:cSld name="BLANK_5">
    <p:spTree>
      <p:nvGrpSpPr>
        <p:cNvPr id="1" name="Shape 718"/>
        <p:cNvGrpSpPr/>
        <p:nvPr/>
      </p:nvGrpSpPr>
      <p:grpSpPr>
        <a:xfrm>
          <a:off x="0" y="0"/>
          <a:ext cx="0" cy="0"/>
          <a:chOff x="0" y="0"/>
          <a:chExt cx="0" cy="0"/>
        </a:xfrm>
      </p:grpSpPr>
      <p:grpSp>
        <p:nvGrpSpPr>
          <p:cNvPr id="719" name="Google Shape;719;p61"/>
          <p:cNvGrpSpPr/>
          <p:nvPr/>
        </p:nvGrpSpPr>
        <p:grpSpPr>
          <a:xfrm>
            <a:off x="-24" y="-27"/>
            <a:ext cx="9143711" cy="5143338"/>
            <a:chOff x="597550" y="708125"/>
            <a:chExt cx="6449225" cy="4193850"/>
          </a:xfrm>
        </p:grpSpPr>
        <p:sp>
          <p:nvSpPr>
            <p:cNvPr id="720" name="Google Shape;720;p61"/>
            <p:cNvSpPr/>
            <p:nvPr/>
          </p:nvSpPr>
          <p:spPr>
            <a:xfrm>
              <a:off x="597550" y="4893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1" name="Google Shape;721;p61"/>
            <p:cNvSpPr/>
            <p:nvPr/>
          </p:nvSpPr>
          <p:spPr>
            <a:xfrm>
              <a:off x="597550" y="4780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2" name="Google Shape;722;p61"/>
            <p:cNvSpPr/>
            <p:nvPr/>
          </p:nvSpPr>
          <p:spPr>
            <a:xfrm>
              <a:off x="597550" y="4667150"/>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3" name="Google Shape;723;p61"/>
            <p:cNvSpPr/>
            <p:nvPr/>
          </p:nvSpPr>
          <p:spPr>
            <a:xfrm>
              <a:off x="597550" y="4553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4" name="Google Shape;724;p61"/>
            <p:cNvSpPr/>
            <p:nvPr/>
          </p:nvSpPr>
          <p:spPr>
            <a:xfrm>
              <a:off x="597550" y="4441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5" name="Google Shape;725;p61"/>
            <p:cNvSpPr/>
            <p:nvPr/>
          </p:nvSpPr>
          <p:spPr>
            <a:xfrm>
              <a:off x="597550" y="4328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6" name="Google Shape;726;p61"/>
            <p:cNvSpPr/>
            <p:nvPr/>
          </p:nvSpPr>
          <p:spPr>
            <a:xfrm>
              <a:off x="597550" y="4215025"/>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7" name="Google Shape;727;p61"/>
            <p:cNvSpPr/>
            <p:nvPr/>
          </p:nvSpPr>
          <p:spPr>
            <a:xfrm>
              <a:off x="597550" y="4101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8" name="Google Shape;728;p61"/>
            <p:cNvSpPr/>
            <p:nvPr/>
          </p:nvSpPr>
          <p:spPr>
            <a:xfrm>
              <a:off x="597550" y="3988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9" name="Google Shape;729;p61"/>
            <p:cNvSpPr/>
            <p:nvPr/>
          </p:nvSpPr>
          <p:spPr>
            <a:xfrm>
              <a:off x="597550" y="3875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0" name="Google Shape;730;p61"/>
            <p:cNvSpPr/>
            <p:nvPr/>
          </p:nvSpPr>
          <p:spPr>
            <a:xfrm>
              <a:off x="597550" y="37621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1" name="Google Shape;731;p61"/>
            <p:cNvSpPr/>
            <p:nvPr/>
          </p:nvSpPr>
          <p:spPr>
            <a:xfrm>
              <a:off x="597550" y="36496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2" name="Google Shape;732;p61"/>
            <p:cNvSpPr/>
            <p:nvPr/>
          </p:nvSpPr>
          <p:spPr>
            <a:xfrm>
              <a:off x="597550" y="35364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3" name="Google Shape;733;p61"/>
            <p:cNvSpPr/>
            <p:nvPr/>
          </p:nvSpPr>
          <p:spPr>
            <a:xfrm>
              <a:off x="597550" y="3423225"/>
              <a:ext cx="6449225" cy="8375"/>
            </a:xfrm>
            <a:custGeom>
              <a:avLst/>
              <a:gdLst/>
              <a:ahLst/>
              <a:cxnLst/>
              <a:rect l="l" t="t" r="r" b="b"/>
              <a:pathLst>
                <a:path w="257969" h="335" extrusionOk="0">
                  <a:moveTo>
                    <a:pt x="0" y="0"/>
                  </a:moveTo>
                  <a:lnTo>
                    <a:pt x="257969" y="0"/>
                  </a:lnTo>
                  <a:lnTo>
                    <a:pt x="257969" y="334"/>
                  </a:lnTo>
                  <a:lnTo>
                    <a:pt x="0" y="334"/>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4" name="Google Shape;734;p61"/>
            <p:cNvSpPr/>
            <p:nvPr/>
          </p:nvSpPr>
          <p:spPr>
            <a:xfrm>
              <a:off x="597550" y="3310000"/>
              <a:ext cx="6449225" cy="8375"/>
            </a:xfrm>
            <a:custGeom>
              <a:avLst/>
              <a:gdLst/>
              <a:ahLst/>
              <a:cxnLst/>
              <a:rect l="l" t="t" r="r" b="b"/>
              <a:pathLst>
                <a:path w="257969" h="335" extrusionOk="0">
                  <a:moveTo>
                    <a:pt x="0" y="0"/>
                  </a:moveTo>
                  <a:lnTo>
                    <a:pt x="257969" y="0"/>
                  </a:lnTo>
                  <a:lnTo>
                    <a:pt x="257969" y="334"/>
                  </a:lnTo>
                  <a:lnTo>
                    <a:pt x="0" y="334"/>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5" name="Google Shape;735;p61"/>
            <p:cNvSpPr/>
            <p:nvPr/>
          </p:nvSpPr>
          <p:spPr>
            <a:xfrm>
              <a:off x="597550" y="3196775"/>
              <a:ext cx="6449225" cy="8375"/>
            </a:xfrm>
            <a:custGeom>
              <a:avLst/>
              <a:gdLst/>
              <a:ahLst/>
              <a:cxnLst/>
              <a:rect l="l" t="t" r="r" b="b"/>
              <a:pathLst>
                <a:path w="257969" h="335" extrusionOk="0">
                  <a:moveTo>
                    <a:pt x="0" y="0"/>
                  </a:moveTo>
                  <a:lnTo>
                    <a:pt x="257969" y="0"/>
                  </a:lnTo>
                  <a:lnTo>
                    <a:pt x="257969" y="334"/>
                  </a:lnTo>
                  <a:lnTo>
                    <a:pt x="0" y="334"/>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6" name="Google Shape;736;p61"/>
            <p:cNvSpPr/>
            <p:nvPr/>
          </p:nvSpPr>
          <p:spPr>
            <a:xfrm>
              <a:off x="597550" y="30835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7" name="Google Shape;737;p61"/>
            <p:cNvSpPr/>
            <p:nvPr/>
          </p:nvSpPr>
          <p:spPr>
            <a:xfrm>
              <a:off x="597550" y="29703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8" name="Google Shape;738;p61"/>
            <p:cNvSpPr/>
            <p:nvPr/>
          </p:nvSpPr>
          <p:spPr>
            <a:xfrm>
              <a:off x="597550" y="28578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9" name="Google Shape;739;p61"/>
            <p:cNvSpPr/>
            <p:nvPr/>
          </p:nvSpPr>
          <p:spPr>
            <a:xfrm>
              <a:off x="597550" y="27446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0" name="Google Shape;740;p61"/>
            <p:cNvSpPr/>
            <p:nvPr/>
          </p:nvSpPr>
          <p:spPr>
            <a:xfrm>
              <a:off x="597550" y="2631400"/>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1" name="Google Shape;741;p61"/>
            <p:cNvSpPr/>
            <p:nvPr/>
          </p:nvSpPr>
          <p:spPr>
            <a:xfrm>
              <a:off x="597550" y="2518175"/>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2" name="Google Shape;742;p61"/>
            <p:cNvSpPr/>
            <p:nvPr/>
          </p:nvSpPr>
          <p:spPr>
            <a:xfrm>
              <a:off x="597550" y="24049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3" name="Google Shape;743;p61"/>
            <p:cNvSpPr/>
            <p:nvPr/>
          </p:nvSpPr>
          <p:spPr>
            <a:xfrm>
              <a:off x="597550" y="22917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4" name="Google Shape;744;p61"/>
            <p:cNvSpPr/>
            <p:nvPr/>
          </p:nvSpPr>
          <p:spPr>
            <a:xfrm>
              <a:off x="597550" y="21792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5" name="Google Shape;745;p61"/>
            <p:cNvSpPr/>
            <p:nvPr/>
          </p:nvSpPr>
          <p:spPr>
            <a:xfrm>
              <a:off x="597550" y="20660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6" name="Google Shape;746;p61"/>
            <p:cNvSpPr/>
            <p:nvPr/>
          </p:nvSpPr>
          <p:spPr>
            <a:xfrm>
              <a:off x="597550" y="1952825"/>
              <a:ext cx="6449225" cy="7625"/>
            </a:xfrm>
            <a:custGeom>
              <a:avLst/>
              <a:gdLst/>
              <a:ahLst/>
              <a:cxnLst/>
              <a:rect l="l" t="t" r="r" b="b"/>
              <a:pathLst>
                <a:path w="257969" h="305" extrusionOk="0">
                  <a:moveTo>
                    <a:pt x="0" y="1"/>
                  </a:moveTo>
                  <a:lnTo>
                    <a:pt x="257969" y="1"/>
                  </a:lnTo>
                  <a:lnTo>
                    <a:pt x="257969" y="304"/>
                  </a:lnTo>
                  <a:lnTo>
                    <a:pt x="0" y="304"/>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7" name="Google Shape;747;p61"/>
            <p:cNvSpPr/>
            <p:nvPr/>
          </p:nvSpPr>
          <p:spPr>
            <a:xfrm>
              <a:off x="597550" y="1839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8" name="Google Shape;748;p61"/>
            <p:cNvSpPr/>
            <p:nvPr/>
          </p:nvSpPr>
          <p:spPr>
            <a:xfrm>
              <a:off x="597550" y="1726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9" name="Google Shape;749;p61"/>
            <p:cNvSpPr/>
            <p:nvPr/>
          </p:nvSpPr>
          <p:spPr>
            <a:xfrm>
              <a:off x="597550" y="16131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0" name="Google Shape;750;p61"/>
            <p:cNvSpPr/>
            <p:nvPr/>
          </p:nvSpPr>
          <p:spPr>
            <a:xfrm>
              <a:off x="597550" y="1499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1" name="Google Shape;751;p61"/>
            <p:cNvSpPr/>
            <p:nvPr/>
          </p:nvSpPr>
          <p:spPr>
            <a:xfrm>
              <a:off x="597550" y="1387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2" name="Google Shape;752;p61"/>
            <p:cNvSpPr/>
            <p:nvPr/>
          </p:nvSpPr>
          <p:spPr>
            <a:xfrm>
              <a:off x="597550" y="1274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3" name="Google Shape;753;p61"/>
            <p:cNvSpPr/>
            <p:nvPr/>
          </p:nvSpPr>
          <p:spPr>
            <a:xfrm>
              <a:off x="597550" y="11610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4" name="Google Shape;754;p61"/>
            <p:cNvSpPr/>
            <p:nvPr/>
          </p:nvSpPr>
          <p:spPr>
            <a:xfrm>
              <a:off x="597550" y="1047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5" name="Google Shape;755;p61"/>
            <p:cNvSpPr/>
            <p:nvPr/>
          </p:nvSpPr>
          <p:spPr>
            <a:xfrm>
              <a:off x="597550" y="934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6" name="Google Shape;756;p61"/>
            <p:cNvSpPr/>
            <p:nvPr/>
          </p:nvSpPr>
          <p:spPr>
            <a:xfrm>
              <a:off x="597550" y="821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7" name="Google Shape;757;p61"/>
            <p:cNvSpPr/>
            <p:nvPr/>
          </p:nvSpPr>
          <p:spPr>
            <a:xfrm>
              <a:off x="597550" y="708125"/>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82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758" name="Google Shape;758;p61"/>
          <p:cNvSpPr txBox="1">
            <a:spLocks noGrp="1"/>
          </p:cNvSpPr>
          <p:nvPr>
            <p:ph type="title"/>
          </p:nvPr>
        </p:nvSpPr>
        <p:spPr>
          <a:xfrm>
            <a:off x="713100" y="539400"/>
            <a:ext cx="7717800" cy="572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200"/>
              <a:buNone/>
              <a:defRPr/>
            </a:lvl1pPr>
            <a:lvl2pPr lvl="1" algn="l">
              <a:lnSpc>
                <a:spcPct val="100000"/>
              </a:lnSpc>
              <a:spcBef>
                <a:spcPts val="0"/>
              </a:spcBef>
              <a:spcAft>
                <a:spcPts val="0"/>
              </a:spcAft>
              <a:buSzPts val="3200"/>
              <a:buNone/>
              <a:defRPr/>
            </a:lvl2pPr>
            <a:lvl3pPr lvl="2" algn="l">
              <a:lnSpc>
                <a:spcPct val="100000"/>
              </a:lnSpc>
              <a:spcBef>
                <a:spcPts val="0"/>
              </a:spcBef>
              <a:spcAft>
                <a:spcPts val="0"/>
              </a:spcAft>
              <a:buSzPts val="3200"/>
              <a:buNone/>
              <a:defRPr/>
            </a:lvl3pPr>
            <a:lvl4pPr lvl="3" algn="l">
              <a:lnSpc>
                <a:spcPct val="100000"/>
              </a:lnSpc>
              <a:spcBef>
                <a:spcPts val="0"/>
              </a:spcBef>
              <a:spcAft>
                <a:spcPts val="0"/>
              </a:spcAft>
              <a:buSzPts val="3200"/>
              <a:buNone/>
              <a:defRPr/>
            </a:lvl4pPr>
            <a:lvl5pPr lvl="4" algn="l">
              <a:lnSpc>
                <a:spcPct val="100000"/>
              </a:lnSpc>
              <a:spcBef>
                <a:spcPts val="0"/>
              </a:spcBef>
              <a:spcAft>
                <a:spcPts val="0"/>
              </a:spcAft>
              <a:buSzPts val="3200"/>
              <a:buNone/>
              <a:defRPr/>
            </a:lvl5pPr>
            <a:lvl6pPr lvl="5" algn="l">
              <a:lnSpc>
                <a:spcPct val="100000"/>
              </a:lnSpc>
              <a:spcBef>
                <a:spcPts val="0"/>
              </a:spcBef>
              <a:spcAft>
                <a:spcPts val="0"/>
              </a:spcAft>
              <a:buSzPts val="3200"/>
              <a:buNone/>
              <a:defRPr/>
            </a:lvl6pPr>
            <a:lvl7pPr lvl="6" algn="l">
              <a:lnSpc>
                <a:spcPct val="100000"/>
              </a:lnSpc>
              <a:spcBef>
                <a:spcPts val="0"/>
              </a:spcBef>
              <a:spcAft>
                <a:spcPts val="0"/>
              </a:spcAft>
              <a:buSzPts val="3200"/>
              <a:buNone/>
              <a:defRPr/>
            </a:lvl7pPr>
            <a:lvl8pPr lvl="7" algn="l">
              <a:lnSpc>
                <a:spcPct val="100000"/>
              </a:lnSpc>
              <a:spcBef>
                <a:spcPts val="0"/>
              </a:spcBef>
              <a:spcAft>
                <a:spcPts val="0"/>
              </a:spcAft>
              <a:buSzPts val="3200"/>
              <a:buNone/>
              <a:defRPr/>
            </a:lvl8pPr>
            <a:lvl9pPr lvl="8" algn="l">
              <a:lnSpc>
                <a:spcPct val="100000"/>
              </a:lnSpc>
              <a:spcBef>
                <a:spcPts val="0"/>
              </a:spcBef>
              <a:spcAft>
                <a:spcPts val="0"/>
              </a:spcAft>
              <a:buSzPts val="3200"/>
              <a:buNone/>
              <a:defRPr/>
            </a:lvl9pPr>
          </a:lstStyle>
          <a:p>
            <a:endParaRPr/>
          </a:p>
        </p:txBody>
      </p:sp>
      <p:sp>
        <p:nvSpPr>
          <p:cNvPr id="759" name="Google Shape;759;p61"/>
          <p:cNvSpPr txBox="1">
            <a:spLocks noGrp="1"/>
          </p:cNvSpPr>
          <p:nvPr>
            <p:ph type="title" idx="2"/>
          </p:nvPr>
        </p:nvSpPr>
        <p:spPr>
          <a:xfrm>
            <a:off x="755600" y="2900863"/>
            <a:ext cx="2265600" cy="2739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000"/>
              <a:buNone/>
              <a:defRPr sz="1800"/>
            </a:lvl1pPr>
            <a:lvl2pPr lvl="1" algn="ctr">
              <a:lnSpc>
                <a:spcPct val="100000"/>
              </a:lnSpc>
              <a:spcBef>
                <a:spcPts val="0"/>
              </a:spcBef>
              <a:spcAft>
                <a:spcPts val="0"/>
              </a:spcAft>
              <a:buSzPts val="2000"/>
              <a:buNone/>
              <a:defRPr sz="2000"/>
            </a:lvl2pPr>
            <a:lvl3pPr lvl="2" algn="ctr">
              <a:lnSpc>
                <a:spcPct val="100000"/>
              </a:lnSpc>
              <a:spcBef>
                <a:spcPts val="0"/>
              </a:spcBef>
              <a:spcAft>
                <a:spcPts val="0"/>
              </a:spcAft>
              <a:buSzPts val="2000"/>
              <a:buNone/>
              <a:defRPr sz="2000"/>
            </a:lvl3pPr>
            <a:lvl4pPr lvl="3" algn="ctr">
              <a:lnSpc>
                <a:spcPct val="100000"/>
              </a:lnSpc>
              <a:spcBef>
                <a:spcPts val="0"/>
              </a:spcBef>
              <a:spcAft>
                <a:spcPts val="0"/>
              </a:spcAft>
              <a:buSzPts val="2000"/>
              <a:buNone/>
              <a:defRPr sz="2000"/>
            </a:lvl4pPr>
            <a:lvl5pPr lvl="4" algn="ctr">
              <a:lnSpc>
                <a:spcPct val="100000"/>
              </a:lnSpc>
              <a:spcBef>
                <a:spcPts val="0"/>
              </a:spcBef>
              <a:spcAft>
                <a:spcPts val="0"/>
              </a:spcAft>
              <a:buSzPts val="2000"/>
              <a:buNone/>
              <a:defRPr sz="2000"/>
            </a:lvl5pPr>
            <a:lvl6pPr lvl="5" algn="ctr">
              <a:lnSpc>
                <a:spcPct val="100000"/>
              </a:lnSpc>
              <a:spcBef>
                <a:spcPts val="0"/>
              </a:spcBef>
              <a:spcAft>
                <a:spcPts val="0"/>
              </a:spcAft>
              <a:buSzPts val="2000"/>
              <a:buNone/>
              <a:defRPr sz="2000"/>
            </a:lvl6pPr>
            <a:lvl7pPr lvl="6" algn="ctr">
              <a:lnSpc>
                <a:spcPct val="100000"/>
              </a:lnSpc>
              <a:spcBef>
                <a:spcPts val="0"/>
              </a:spcBef>
              <a:spcAft>
                <a:spcPts val="0"/>
              </a:spcAft>
              <a:buSzPts val="2000"/>
              <a:buNone/>
              <a:defRPr sz="2000"/>
            </a:lvl7pPr>
            <a:lvl8pPr lvl="7" algn="ctr">
              <a:lnSpc>
                <a:spcPct val="100000"/>
              </a:lnSpc>
              <a:spcBef>
                <a:spcPts val="0"/>
              </a:spcBef>
              <a:spcAft>
                <a:spcPts val="0"/>
              </a:spcAft>
              <a:buSzPts val="2000"/>
              <a:buNone/>
              <a:defRPr sz="2000"/>
            </a:lvl8pPr>
            <a:lvl9pPr lvl="8" algn="ctr">
              <a:lnSpc>
                <a:spcPct val="100000"/>
              </a:lnSpc>
              <a:spcBef>
                <a:spcPts val="0"/>
              </a:spcBef>
              <a:spcAft>
                <a:spcPts val="0"/>
              </a:spcAft>
              <a:buSzPts val="2000"/>
              <a:buNone/>
              <a:defRPr sz="2000"/>
            </a:lvl9pPr>
          </a:lstStyle>
          <a:p>
            <a:endParaRPr/>
          </a:p>
        </p:txBody>
      </p:sp>
      <p:sp>
        <p:nvSpPr>
          <p:cNvPr id="760" name="Google Shape;760;p61"/>
          <p:cNvSpPr txBox="1">
            <a:spLocks noGrp="1"/>
          </p:cNvSpPr>
          <p:nvPr>
            <p:ph type="subTitle" idx="1"/>
          </p:nvPr>
        </p:nvSpPr>
        <p:spPr>
          <a:xfrm>
            <a:off x="755600" y="3296863"/>
            <a:ext cx="2265600" cy="7503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761" name="Google Shape;761;p61"/>
          <p:cNvSpPr txBox="1">
            <a:spLocks noGrp="1"/>
          </p:cNvSpPr>
          <p:nvPr>
            <p:ph type="title" idx="3"/>
          </p:nvPr>
        </p:nvSpPr>
        <p:spPr>
          <a:xfrm>
            <a:off x="3443604" y="2900863"/>
            <a:ext cx="2265600" cy="2739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000"/>
              <a:buNone/>
              <a:defRPr sz="1800"/>
            </a:lvl1pPr>
            <a:lvl2pPr lvl="1" algn="ctr">
              <a:lnSpc>
                <a:spcPct val="100000"/>
              </a:lnSpc>
              <a:spcBef>
                <a:spcPts val="0"/>
              </a:spcBef>
              <a:spcAft>
                <a:spcPts val="0"/>
              </a:spcAft>
              <a:buSzPts val="2000"/>
              <a:buNone/>
              <a:defRPr sz="2000"/>
            </a:lvl2pPr>
            <a:lvl3pPr lvl="2" algn="ctr">
              <a:lnSpc>
                <a:spcPct val="100000"/>
              </a:lnSpc>
              <a:spcBef>
                <a:spcPts val="0"/>
              </a:spcBef>
              <a:spcAft>
                <a:spcPts val="0"/>
              </a:spcAft>
              <a:buSzPts val="2000"/>
              <a:buNone/>
              <a:defRPr sz="2000"/>
            </a:lvl3pPr>
            <a:lvl4pPr lvl="3" algn="ctr">
              <a:lnSpc>
                <a:spcPct val="100000"/>
              </a:lnSpc>
              <a:spcBef>
                <a:spcPts val="0"/>
              </a:spcBef>
              <a:spcAft>
                <a:spcPts val="0"/>
              </a:spcAft>
              <a:buSzPts val="2000"/>
              <a:buNone/>
              <a:defRPr sz="2000"/>
            </a:lvl4pPr>
            <a:lvl5pPr lvl="4" algn="ctr">
              <a:lnSpc>
                <a:spcPct val="100000"/>
              </a:lnSpc>
              <a:spcBef>
                <a:spcPts val="0"/>
              </a:spcBef>
              <a:spcAft>
                <a:spcPts val="0"/>
              </a:spcAft>
              <a:buSzPts val="2000"/>
              <a:buNone/>
              <a:defRPr sz="2000"/>
            </a:lvl5pPr>
            <a:lvl6pPr lvl="5" algn="ctr">
              <a:lnSpc>
                <a:spcPct val="100000"/>
              </a:lnSpc>
              <a:spcBef>
                <a:spcPts val="0"/>
              </a:spcBef>
              <a:spcAft>
                <a:spcPts val="0"/>
              </a:spcAft>
              <a:buSzPts val="2000"/>
              <a:buNone/>
              <a:defRPr sz="2000"/>
            </a:lvl6pPr>
            <a:lvl7pPr lvl="6" algn="ctr">
              <a:lnSpc>
                <a:spcPct val="100000"/>
              </a:lnSpc>
              <a:spcBef>
                <a:spcPts val="0"/>
              </a:spcBef>
              <a:spcAft>
                <a:spcPts val="0"/>
              </a:spcAft>
              <a:buSzPts val="2000"/>
              <a:buNone/>
              <a:defRPr sz="2000"/>
            </a:lvl7pPr>
            <a:lvl8pPr lvl="7" algn="ctr">
              <a:lnSpc>
                <a:spcPct val="100000"/>
              </a:lnSpc>
              <a:spcBef>
                <a:spcPts val="0"/>
              </a:spcBef>
              <a:spcAft>
                <a:spcPts val="0"/>
              </a:spcAft>
              <a:buSzPts val="2000"/>
              <a:buNone/>
              <a:defRPr sz="2000"/>
            </a:lvl8pPr>
            <a:lvl9pPr lvl="8" algn="ctr">
              <a:lnSpc>
                <a:spcPct val="100000"/>
              </a:lnSpc>
              <a:spcBef>
                <a:spcPts val="0"/>
              </a:spcBef>
              <a:spcAft>
                <a:spcPts val="0"/>
              </a:spcAft>
              <a:buSzPts val="2000"/>
              <a:buNone/>
              <a:defRPr sz="2000"/>
            </a:lvl9pPr>
          </a:lstStyle>
          <a:p>
            <a:endParaRPr/>
          </a:p>
        </p:txBody>
      </p:sp>
      <p:sp>
        <p:nvSpPr>
          <p:cNvPr id="762" name="Google Shape;762;p61"/>
          <p:cNvSpPr txBox="1">
            <a:spLocks noGrp="1"/>
          </p:cNvSpPr>
          <p:nvPr>
            <p:ph type="subTitle" idx="4"/>
          </p:nvPr>
        </p:nvSpPr>
        <p:spPr>
          <a:xfrm>
            <a:off x="3443604" y="3296863"/>
            <a:ext cx="2265600" cy="7503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763" name="Google Shape;763;p61"/>
          <p:cNvSpPr txBox="1">
            <a:spLocks noGrp="1"/>
          </p:cNvSpPr>
          <p:nvPr>
            <p:ph type="title" idx="5"/>
          </p:nvPr>
        </p:nvSpPr>
        <p:spPr>
          <a:xfrm>
            <a:off x="6132644" y="2900863"/>
            <a:ext cx="2265600" cy="2739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000"/>
              <a:buNone/>
              <a:defRPr sz="1800"/>
            </a:lvl1pPr>
            <a:lvl2pPr lvl="1" algn="ctr">
              <a:lnSpc>
                <a:spcPct val="100000"/>
              </a:lnSpc>
              <a:spcBef>
                <a:spcPts val="0"/>
              </a:spcBef>
              <a:spcAft>
                <a:spcPts val="0"/>
              </a:spcAft>
              <a:buSzPts val="2000"/>
              <a:buNone/>
              <a:defRPr sz="2000"/>
            </a:lvl2pPr>
            <a:lvl3pPr lvl="2" algn="ctr">
              <a:lnSpc>
                <a:spcPct val="100000"/>
              </a:lnSpc>
              <a:spcBef>
                <a:spcPts val="0"/>
              </a:spcBef>
              <a:spcAft>
                <a:spcPts val="0"/>
              </a:spcAft>
              <a:buSzPts val="2000"/>
              <a:buNone/>
              <a:defRPr sz="2000"/>
            </a:lvl3pPr>
            <a:lvl4pPr lvl="3" algn="ctr">
              <a:lnSpc>
                <a:spcPct val="100000"/>
              </a:lnSpc>
              <a:spcBef>
                <a:spcPts val="0"/>
              </a:spcBef>
              <a:spcAft>
                <a:spcPts val="0"/>
              </a:spcAft>
              <a:buSzPts val="2000"/>
              <a:buNone/>
              <a:defRPr sz="2000"/>
            </a:lvl4pPr>
            <a:lvl5pPr lvl="4" algn="ctr">
              <a:lnSpc>
                <a:spcPct val="100000"/>
              </a:lnSpc>
              <a:spcBef>
                <a:spcPts val="0"/>
              </a:spcBef>
              <a:spcAft>
                <a:spcPts val="0"/>
              </a:spcAft>
              <a:buSzPts val="2000"/>
              <a:buNone/>
              <a:defRPr sz="2000"/>
            </a:lvl5pPr>
            <a:lvl6pPr lvl="5" algn="ctr">
              <a:lnSpc>
                <a:spcPct val="100000"/>
              </a:lnSpc>
              <a:spcBef>
                <a:spcPts val="0"/>
              </a:spcBef>
              <a:spcAft>
                <a:spcPts val="0"/>
              </a:spcAft>
              <a:buSzPts val="2000"/>
              <a:buNone/>
              <a:defRPr sz="2000"/>
            </a:lvl6pPr>
            <a:lvl7pPr lvl="6" algn="ctr">
              <a:lnSpc>
                <a:spcPct val="100000"/>
              </a:lnSpc>
              <a:spcBef>
                <a:spcPts val="0"/>
              </a:spcBef>
              <a:spcAft>
                <a:spcPts val="0"/>
              </a:spcAft>
              <a:buSzPts val="2000"/>
              <a:buNone/>
              <a:defRPr sz="2000"/>
            </a:lvl7pPr>
            <a:lvl8pPr lvl="7" algn="ctr">
              <a:lnSpc>
                <a:spcPct val="100000"/>
              </a:lnSpc>
              <a:spcBef>
                <a:spcPts val="0"/>
              </a:spcBef>
              <a:spcAft>
                <a:spcPts val="0"/>
              </a:spcAft>
              <a:buSzPts val="2000"/>
              <a:buNone/>
              <a:defRPr sz="2000"/>
            </a:lvl8pPr>
            <a:lvl9pPr lvl="8" algn="ctr">
              <a:lnSpc>
                <a:spcPct val="100000"/>
              </a:lnSpc>
              <a:spcBef>
                <a:spcPts val="0"/>
              </a:spcBef>
              <a:spcAft>
                <a:spcPts val="0"/>
              </a:spcAft>
              <a:buSzPts val="2000"/>
              <a:buNone/>
              <a:defRPr sz="2000"/>
            </a:lvl9pPr>
          </a:lstStyle>
          <a:p>
            <a:endParaRPr/>
          </a:p>
        </p:txBody>
      </p:sp>
      <p:sp>
        <p:nvSpPr>
          <p:cNvPr id="764" name="Google Shape;764;p61"/>
          <p:cNvSpPr txBox="1">
            <a:spLocks noGrp="1"/>
          </p:cNvSpPr>
          <p:nvPr>
            <p:ph type="subTitle" idx="6"/>
          </p:nvPr>
        </p:nvSpPr>
        <p:spPr>
          <a:xfrm>
            <a:off x="6132644" y="3296863"/>
            <a:ext cx="2265600" cy="7503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grpSp>
        <p:nvGrpSpPr>
          <p:cNvPr id="765" name="Google Shape;765;p61"/>
          <p:cNvGrpSpPr/>
          <p:nvPr/>
        </p:nvGrpSpPr>
        <p:grpSpPr>
          <a:xfrm>
            <a:off x="-7" y="-76201"/>
            <a:ext cx="586800" cy="1284425"/>
            <a:chOff x="-7" y="-76201"/>
            <a:chExt cx="586800" cy="1284425"/>
          </a:xfrm>
        </p:grpSpPr>
        <p:sp>
          <p:nvSpPr>
            <p:cNvPr id="766" name="Google Shape;766;p61"/>
            <p:cNvSpPr/>
            <p:nvPr/>
          </p:nvSpPr>
          <p:spPr>
            <a:xfrm flipH="1">
              <a:off x="-7" y="-76201"/>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767" name="Google Shape;767;p61"/>
            <p:cNvGrpSpPr/>
            <p:nvPr/>
          </p:nvGrpSpPr>
          <p:grpSpPr>
            <a:xfrm rot="5400000" flipH="1">
              <a:off x="-148228" y="320574"/>
              <a:ext cx="883262" cy="242091"/>
              <a:chOff x="2300350" y="2601250"/>
              <a:chExt cx="2275275" cy="623625"/>
            </a:xfrm>
          </p:grpSpPr>
          <p:sp>
            <p:nvSpPr>
              <p:cNvPr id="768" name="Google Shape;768;p61"/>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9" name="Google Shape;769;p61"/>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0" name="Google Shape;770;p61"/>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1" name="Google Shape;771;p61"/>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2" name="Google Shape;772;p61"/>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3" name="Google Shape;773;p61"/>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774" name="Google Shape;774;p61"/>
          <p:cNvGrpSpPr/>
          <p:nvPr/>
        </p:nvGrpSpPr>
        <p:grpSpPr>
          <a:xfrm rot="5400000">
            <a:off x="54450" y="1665375"/>
            <a:ext cx="98902" cy="553090"/>
            <a:chOff x="4898850" y="4820550"/>
            <a:chExt cx="98902" cy="553090"/>
          </a:xfrm>
        </p:grpSpPr>
        <p:sp>
          <p:nvSpPr>
            <p:cNvPr id="775" name="Google Shape;775;p61"/>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6" name="Google Shape;776;p61"/>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7" name="Google Shape;777;p61"/>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8" name="Google Shape;778;p61"/>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9" name="Google Shape;779;p61"/>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780" name="Google Shape;780;p61"/>
          <p:cNvSpPr/>
          <p:nvPr/>
        </p:nvSpPr>
        <p:spPr>
          <a:xfrm rot="-5400000">
            <a:off x="348814" y="4018626"/>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781" name="Google Shape;781;p61"/>
          <p:cNvGrpSpPr/>
          <p:nvPr/>
        </p:nvGrpSpPr>
        <p:grpSpPr>
          <a:xfrm rot="-5400000" flipH="1">
            <a:off x="7907216" y="4455774"/>
            <a:ext cx="1823016" cy="296643"/>
            <a:chOff x="7857346" y="3902355"/>
            <a:chExt cx="1823016" cy="296643"/>
          </a:xfrm>
        </p:grpSpPr>
        <p:sp>
          <p:nvSpPr>
            <p:cNvPr id="782" name="Google Shape;782;p61"/>
            <p:cNvSpPr/>
            <p:nvPr/>
          </p:nvSpPr>
          <p:spPr>
            <a:xfrm>
              <a:off x="7956216" y="4048371"/>
              <a:ext cx="1724145" cy="150627"/>
            </a:xfrm>
            <a:custGeom>
              <a:avLst/>
              <a:gdLst/>
              <a:ahLst/>
              <a:cxnLst/>
              <a:rect l="l" t="t" r="r" b="b"/>
              <a:pathLst>
                <a:path w="55332" h="4834" fill="none" extrusionOk="0">
                  <a:moveTo>
                    <a:pt x="55331" y="4834"/>
                  </a:moveTo>
                  <a:lnTo>
                    <a:pt x="28930" y="4834"/>
                  </a:lnTo>
                  <a:lnTo>
                    <a:pt x="27294" y="3198"/>
                  </a:lnTo>
                  <a:lnTo>
                    <a:pt x="24072" y="0"/>
                  </a:lnTo>
                  <a:lnTo>
                    <a:pt x="1" y="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3" name="Google Shape;783;p61"/>
            <p:cNvSpPr/>
            <p:nvPr/>
          </p:nvSpPr>
          <p:spPr>
            <a:xfrm>
              <a:off x="8453686" y="3902355"/>
              <a:ext cx="91953" cy="91953"/>
            </a:xfrm>
            <a:custGeom>
              <a:avLst/>
              <a:gdLst/>
              <a:ahLst/>
              <a:cxnLst/>
              <a:rect l="l" t="t" r="r" b="b"/>
              <a:pathLst>
                <a:path w="2951" h="2951" fill="none" extrusionOk="0">
                  <a:moveTo>
                    <a:pt x="0" y="1488"/>
                  </a:moveTo>
                  <a:cubicBezTo>
                    <a:pt x="0" y="670"/>
                    <a:pt x="670" y="1"/>
                    <a:pt x="1488" y="1"/>
                  </a:cubicBezTo>
                  <a:cubicBezTo>
                    <a:pt x="2306" y="1"/>
                    <a:pt x="2950" y="670"/>
                    <a:pt x="2950" y="1488"/>
                  </a:cubicBezTo>
                  <a:cubicBezTo>
                    <a:pt x="2950" y="2281"/>
                    <a:pt x="2306" y="2951"/>
                    <a:pt x="1488" y="2951"/>
                  </a:cubicBezTo>
                  <a:cubicBezTo>
                    <a:pt x="670" y="2951"/>
                    <a:pt x="0" y="2281"/>
                    <a:pt x="0" y="148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4" name="Google Shape;784;p61"/>
            <p:cNvSpPr/>
            <p:nvPr/>
          </p:nvSpPr>
          <p:spPr>
            <a:xfrm>
              <a:off x="8478396" y="3927096"/>
              <a:ext cx="43281" cy="42502"/>
            </a:xfrm>
            <a:custGeom>
              <a:avLst/>
              <a:gdLst/>
              <a:ahLst/>
              <a:cxnLst/>
              <a:rect l="l" t="t" r="r" b="b"/>
              <a:pathLst>
                <a:path w="1389" h="1364" extrusionOk="0">
                  <a:moveTo>
                    <a:pt x="695" y="0"/>
                  </a:moveTo>
                  <a:cubicBezTo>
                    <a:pt x="298" y="0"/>
                    <a:pt x="1" y="298"/>
                    <a:pt x="1" y="694"/>
                  </a:cubicBezTo>
                  <a:cubicBezTo>
                    <a:pt x="1" y="1066"/>
                    <a:pt x="298" y="1363"/>
                    <a:pt x="695" y="1363"/>
                  </a:cubicBezTo>
                  <a:cubicBezTo>
                    <a:pt x="1067" y="1363"/>
                    <a:pt x="1389" y="1066"/>
                    <a:pt x="1389" y="694"/>
                  </a:cubicBezTo>
                  <a:cubicBezTo>
                    <a:pt x="1389" y="298"/>
                    <a:pt x="1067" y="0"/>
                    <a:pt x="695"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5" name="Google Shape;785;p61"/>
            <p:cNvSpPr/>
            <p:nvPr/>
          </p:nvSpPr>
          <p:spPr>
            <a:xfrm>
              <a:off x="7857346" y="4002005"/>
              <a:ext cx="91953" cy="91953"/>
            </a:xfrm>
            <a:custGeom>
              <a:avLst/>
              <a:gdLst/>
              <a:ahLst/>
              <a:cxnLst/>
              <a:rect l="l" t="t" r="r" b="b"/>
              <a:pathLst>
                <a:path w="2951" h="2951" fill="none" extrusionOk="0">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6" name="Google Shape;786;p61"/>
            <p:cNvSpPr/>
            <p:nvPr/>
          </p:nvSpPr>
          <p:spPr>
            <a:xfrm>
              <a:off x="7882087" y="4026715"/>
              <a:ext cx="43281" cy="42533"/>
            </a:xfrm>
            <a:custGeom>
              <a:avLst/>
              <a:gdLst/>
              <a:ahLst/>
              <a:cxnLst/>
              <a:rect l="l" t="t" r="r" b="b"/>
              <a:pathLst>
                <a:path w="1389" h="1365" extrusionOk="0">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7" name="Google Shape;787;p61"/>
            <p:cNvSpPr/>
            <p:nvPr/>
          </p:nvSpPr>
          <p:spPr>
            <a:xfrm>
              <a:off x="8545608" y="3948721"/>
              <a:ext cx="1134754" cy="175368"/>
            </a:xfrm>
            <a:custGeom>
              <a:avLst/>
              <a:gdLst/>
              <a:ahLst/>
              <a:cxnLst/>
              <a:rect l="l" t="t" r="r" b="b"/>
              <a:pathLst>
                <a:path w="36417" h="5628" fill="none" extrusionOk="0">
                  <a:moveTo>
                    <a:pt x="0" y="0"/>
                  </a:moveTo>
                  <a:lnTo>
                    <a:pt x="6049" y="0"/>
                  </a:lnTo>
                  <a:lnTo>
                    <a:pt x="8379" y="2330"/>
                  </a:lnTo>
                  <a:lnTo>
                    <a:pt x="11676" y="5627"/>
                  </a:lnTo>
                  <a:lnTo>
                    <a:pt x="36416" y="5627"/>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88" name="Google Shape;788;p61"/>
          <p:cNvGrpSpPr/>
          <p:nvPr/>
        </p:nvGrpSpPr>
        <p:grpSpPr>
          <a:xfrm flipH="1">
            <a:off x="7120557" y="-107958"/>
            <a:ext cx="1520982" cy="302065"/>
            <a:chOff x="5642557" y="-150670"/>
            <a:chExt cx="1520982" cy="302065"/>
          </a:xfrm>
        </p:grpSpPr>
        <p:sp>
          <p:nvSpPr>
            <p:cNvPr id="789" name="Google Shape;789;p61"/>
            <p:cNvSpPr/>
            <p:nvPr/>
          </p:nvSpPr>
          <p:spPr>
            <a:xfrm>
              <a:off x="5736006" y="-104304"/>
              <a:ext cx="1335611" cy="209364"/>
            </a:xfrm>
            <a:custGeom>
              <a:avLst/>
              <a:gdLst/>
              <a:ahLst/>
              <a:cxnLst/>
              <a:rect l="l" t="t" r="r" b="b"/>
              <a:pathLst>
                <a:path w="42863" h="6719" fill="none" extrusionOk="0">
                  <a:moveTo>
                    <a:pt x="1" y="0"/>
                  </a:moveTo>
                  <a:lnTo>
                    <a:pt x="19064" y="0"/>
                  </a:lnTo>
                  <a:lnTo>
                    <a:pt x="25782" y="6718"/>
                  </a:lnTo>
                  <a:lnTo>
                    <a:pt x="42862" y="6718"/>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0" name="Google Shape;790;p61"/>
            <p:cNvSpPr/>
            <p:nvPr/>
          </p:nvSpPr>
          <p:spPr>
            <a:xfrm>
              <a:off x="7071586" y="59442"/>
              <a:ext cx="91953" cy="91953"/>
            </a:xfrm>
            <a:custGeom>
              <a:avLst/>
              <a:gdLst/>
              <a:ahLst/>
              <a:cxnLst/>
              <a:rect l="l" t="t" r="r" b="b"/>
              <a:pathLst>
                <a:path w="2951" h="2951" fill="none" extrusionOk="0">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1" name="Google Shape;791;p61"/>
            <p:cNvSpPr/>
            <p:nvPr/>
          </p:nvSpPr>
          <p:spPr>
            <a:xfrm>
              <a:off x="7095517" y="84152"/>
              <a:ext cx="43281" cy="42533"/>
            </a:xfrm>
            <a:custGeom>
              <a:avLst/>
              <a:gdLst/>
              <a:ahLst/>
              <a:cxnLst/>
              <a:rect l="l" t="t" r="r" b="b"/>
              <a:pathLst>
                <a:path w="1389" h="1365" extrusionOk="0">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2" name="Google Shape;792;p61"/>
            <p:cNvSpPr/>
            <p:nvPr/>
          </p:nvSpPr>
          <p:spPr>
            <a:xfrm>
              <a:off x="5642557" y="-150670"/>
              <a:ext cx="91953" cy="92732"/>
            </a:xfrm>
            <a:custGeom>
              <a:avLst/>
              <a:gdLst/>
              <a:ahLst/>
              <a:cxnLst/>
              <a:rect l="l" t="t" r="r" b="b"/>
              <a:pathLst>
                <a:path w="2951" h="2976" fill="none" extrusionOk="0">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3" name="Google Shape;793;p61"/>
            <p:cNvSpPr/>
            <p:nvPr/>
          </p:nvSpPr>
          <p:spPr>
            <a:xfrm>
              <a:off x="5666488" y="-125929"/>
              <a:ext cx="43281" cy="43281"/>
            </a:xfrm>
            <a:custGeom>
              <a:avLst/>
              <a:gdLst/>
              <a:ahLst/>
              <a:cxnLst/>
              <a:rect l="l" t="t" r="r" b="b"/>
              <a:pathLst>
                <a:path w="1389" h="1389" extrusionOk="0">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94" name="Google Shape;794;p61"/>
          <p:cNvGrpSpPr/>
          <p:nvPr/>
        </p:nvGrpSpPr>
        <p:grpSpPr>
          <a:xfrm>
            <a:off x="8455187" y="1287478"/>
            <a:ext cx="883262" cy="242091"/>
            <a:chOff x="2300350" y="2601250"/>
            <a:chExt cx="2275275" cy="623625"/>
          </a:xfrm>
        </p:grpSpPr>
        <p:sp>
          <p:nvSpPr>
            <p:cNvPr id="795" name="Google Shape;795;p61"/>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6" name="Google Shape;796;p61"/>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7" name="Google Shape;797;p61"/>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8" name="Google Shape;798;p61"/>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9" name="Google Shape;799;p61"/>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0" name="Google Shape;800;p61"/>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chemeClr val="accent4"/>
            </a:gs>
            <a:gs pos="100000">
              <a:schemeClr val="dk1"/>
            </a:gs>
          </a:gsLst>
          <a:path path="circle">
            <a:fillToRect l="50000" t="50000" r="50000" b="50000"/>
          </a:path>
          <a:tileRect/>
        </a:gradFill>
        <a:effectLst/>
      </p:bgPr>
    </p:bg>
    <p:spTree>
      <p:nvGrpSpPr>
        <p:cNvPr id="1" name="Shape 5"/>
        <p:cNvGrpSpPr/>
        <p:nvPr/>
      </p:nvGrpSpPr>
      <p:grpSpPr>
        <a:xfrm>
          <a:off x="0" y="0"/>
          <a:ext cx="0" cy="0"/>
          <a:chOff x="0" y="0"/>
          <a:chExt cx="0" cy="0"/>
        </a:xfrm>
      </p:grpSpPr>
      <p:sp>
        <p:nvSpPr>
          <p:cNvPr id="6" name="Google Shape;6;p52"/>
          <p:cNvSpPr txBox="1">
            <a:spLocks noGrp="1"/>
          </p:cNvSpPr>
          <p:nvPr>
            <p:ph type="title"/>
          </p:nvPr>
        </p:nvSpPr>
        <p:spPr>
          <a:xfrm>
            <a:off x="713100" y="539400"/>
            <a:ext cx="7717800" cy="5727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chemeClr val="lt1"/>
              </a:buClr>
              <a:buSzPts val="3200"/>
              <a:buFont typeface="Exo"/>
              <a:buNone/>
              <a:defRPr sz="3200" b="1" i="0" u="none" strike="noStrike" cap="none">
                <a:solidFill>
                  <a:schemeClr val="lt1"/>
                </a:solidFill>
                <a:latin typeface="Exo"/>
                <a:ea typeface="Exo"/>
                <a:cs typeface="Exo"/>
                <a:sym typeface="Exo"/>
              </a:defRPr>
            </a:lvl1pPr>
            <a:lvl2pPr marR="0" lvl="1" algn="l" rtl="0">
              <a:lnSpc>
                <a:spcPct val="100000"/>
              </a:lnSpc>
              <a:spcBef>
                <a:spcPts val="0"/>
              </a:spcBef>
              <a:spcAft>
                <a:spcPts val="0"/>
              </a:spcAft>
              <a:buClr>
                <a:schemeClr val="lt1"/>
              </a:buClr>
              <a:buSzPts val="3200"/>
              <a:buFont typeface="Exo"/>
              <a:buNone/>
              <a:defRPr sz="3200" b="0" i="0" u="none" strike="noStrike" cap="none">
                <a:solidFill>
                  <a:schemeClr val="lt1"/>
                </a:solidFill>
                <a:latin typeface="Exo"/>
                <a:ea typeface="Exo"/>
                <a:cs typeface="Exo"/>
                <a:sym typeface="Exo"/>
              </a:defRPr>
            </a:lvl2pPr>
            <a:lvl3pPr marR="0" lvl="2" algn="l" rtl="0">
              <a:lnSpc>
                <a:spcPct val="100000"/>
              </a:lnSpc>
              <a:spcBef>
                <a:spcPts val="0"/>
              </a:spcBef>
              <a:spcAft>
                <a:spcPts val="0"/>
              </a:spcAft>
              <a:buClr>
                <a:schemeClr val="lt1"/>
              </a:buClr>
              <a:buSzPts val="3200"/>
              <a:buFont typeface="Exo"/>
              <a:buNone/>
              <a:defRPr sz="3200" b="0" i="0" u="none" strike="noStrike" cap="none">
                <a:solidFill>
                  <a:schemeClr val="lt1"/>
                </a:solidFill>
                <a:latin typeface="Exo"/>
                <a:ea typeface="Exo"/>
                <a:cs typeface="Exo"/>
                <a:sym typeface="Exo"/>
              </a:defRPr>
            </a:lvl3pPr>
            <a:lvl4pPr marR="0" lvl="3" algn="l" rtl="0">
              <a:lnSpc>
                <a:spcPct val="100000"/>
              </a:lnSpc>
              <a:spcBef>
                <a:spcPts val="0"/>
              </a:spcBef>
              <a:spcAft>
                <a:spcPts val="0"/>
              </a:spcAft>
              <a:buClr>
                <a:schemeClr val="lt1"/>
              </a:buClr>
              <a:buSzPts val="3200"/>
              <a:buFont typeface="Exo"/>
              <a:buNone/>
              <a:defRPr sz="3200" b="0" i="0" u="none" strike="noStrike" cap="none">
                <a:solidFill>
                  <a:schemeClr val="lt1"/>
                </a:solidFill>
                <a:latin typeface="Exo"/>
                <a:ea typeface="Exo"/>
                <a:cs typeface="Exo"/>
                <a:sym typeface="Exo"/>
              </a:defRPr>
            </a:lvl4pPr>
            <a:lvl5pPr marR="0" lvl="4" algn="l" rtl="0">
              <a:lnSpc>
                <a:spcPct val="100000"/>
              </a:lnSpc>
              <a:spcBef>
                <a:spcPts val="0"/>
              </a:spcBef>
              <a:spcAft>
                <a:spcPts val="0"/>
              </a:spcAft>
              <a:buClr>
                <a:schemeClr val="lt1"/>
              </a:buClr>
              <a:buSzPts val="3200"/>
              <a:buFont typeface="Exo"/>
              <a:buNone/>
              <a:defRPr sz="3200" b="0" i="0" u="none" strike="noStrike" cap="none">
                <a:solidFill>
                  <a:schemeClr val="lt1"/>
                </a:solidFill>
                <a:latin typeface="Exo"/>
                <a:ea typeface="Exo"/>
                <a:cs typeface="Exo"/>
                <a:sym typeface="Exo"/>
              </a:defRPr>
            </a:lvl5pPr>
            <a:lvl6pPr marR="0" lvl="5" algn="l" rtl="0">
              <a:lnSpc>
                <a:spcPct val="100000"/>
              </a:lnSpc>
              <a:spcBef>
                <a:spcPts val="0"/>
              </a:spcBef>
              <a:spcAft>
                <a:spcPts val="0"/>
              </a:spcAft>
              <a:buClr>
                <a:schemeClr val="lt1"/>
              </a:buClr>
              <a:buSzPts val="3200"/>
              <a:buFont typeface="Exo"/>
              <a:buNone/>
              <a:defRPr sz="3200" b="0" i="0" u="none" strike="noStrike" cap="none">
                <a:solidFill>
                  <a:schemeClr val="lt1"/>
                </a:solidFill>
                <a:latin typeface="Exo"/>
                <a:ea typeface="Exo"/>
                <a:cs typeface="Exo"/>
                <a:sym typeface="Exo"/>
              </a:defRPr>
            </a:lvl6pPr>
            <a:lvl7pPr marR="0" lvl="6" algn="l" rtl="0">
              <a:lnSpc>
                <a:spcPct val="100000"/>
              </a:lnSpc>
              <a:spcBef>
                <a:spcPts val="0"/>
              </a:spcBef>
              <a:spcAft>
                <a:spcPts val="0"/>
              </a:spcAft>
              <a:buClr>
                <a:schemeClr val="lt1"/>
              </a:buClr>
              <a:buSzPts val="3200"/>
              <a:buFont typeface="Exo"/>
              <a:buNone/>
              <a:defRPr sz="3200" b="0" i="0" u="none" strike="noStrike" cap="none">
                <a:solidFill>
                  <a:schemeClr val="lt1"/>
                </a:solidFill>
                <a:latin typeface="Exo"/>
                <a:ea typeface="Exo"/>
                <a:cs typeface="Exo"/>
                <a:sym typeface="Exo"/>
              </a:defRPr>
            </a:lvl7pPr>
            <a:lvl8pPr marR="0" lvl="7" algn="l" rtl="0">
              <a:lnSpc>
                <a:spcPct val="100000"/>
              </a:lnSpc>
              <a:spcBef>
                <a:spcPts val="0"/>
              </a:spcBef>
              <a:spcAft>
                <a:spcPts val="0"/>
              </a:spcAft>
              <a:buClr>
                <a:schemeClr val="lt1"/>
              </a:buClr>
              <a:buSzPts val="3200"/>
              <a:buFont typeface="Exo"/>
              <a:buNone/>
              <a:defRPr sz="3200" b="0" i="0" u="none" strike="noStrike" cap="none">
                <a:solidFill>
                  <a:schemeClr val="lt1"/>
                </a:solidFill>
                <a:latin typeface="Exo"/>
                <a:ea typeface="Exo"/>
                <a:cs typeface="Exo"/>
                <a:sym typeface="Exo"/>
              </a:defRPr>
            </a:lvl8pPr>
            <a:lvl9pPr marR="0" lvl="8" algn="l" rtl="0">
              <a:lnSpc>
                <a:spcPct val="100000"/>
              </a:lnSpc>
              <a:spcBef>
                <a:spcPts val="0"/>
              </a:spcBef>
              <a:spcAft>
                <a:spcPts val="0"/>
              </a:spcAft>
              <a:buClr>
                <a:schemeClr val="lt1"/>
              </a:buClr>
              <a:buSzPts val="3200"/>
              <a:buFont typeface="Exo"/>
              <a:buNone/>
              <a:defRPr sz="3200" b="0" i="0" u="none" strike="noStrike" cap="none">
                <a:solidFill>
                  <a:schemeClr val="lt1"/>
                </a:solidFill>
                <a:latin typeface="Exo"/>
                <a:ea typeface="Exo"/>
                <a:cs typeface="Exo"/>
                <a:sym typeface="Exo"/>
              </a:defRPr>
            </a:lvl9pPr>
          </a:lstStyle>
          <a:p>
            <a:endParaRPr/>
          </a:p>
        </p:txBody>
      </p:sp>
      <p:sp>
        <p:nvSpPr>
          <p:cNvPr id="7" name="Google Shape;7;p52"/>
          <p:cNvSpPr txBox="1">
            <a:spLocks noGrp="1"/>
          </p:cNvSpPr>
          <p:nvPr>
            <p:ph type="body" idx="1"/>
          </p:nvPr>
        </p:nvSpPr>
        <p:spPr>
          <a:xfrm>
            <a:off x="713100" y="1187700"/>
            <a:ext cx="7717800" cy="34164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15000"/>
              </a:lnSpc>
              <a:spcBef>
                <a:spcPts val="0"/>
              </a:spcBef>
              <a:spcAft>
                <a:spcPts val="0"/>
              </a:spcAft>
              <a:buClr>
                <a:schemeClr val="lt1"/>
              </a:buClr>
              <a:buSzPts val="1400"/>
              <a:buFont typeface="PT Sans"/>
              <a:buChar char="●"/>
              <a:defRPr sz="1400" b="0" i="0" u="none" strike="noStrike" cap="none">
                <a:solidFill>
                  <a:schemeClr val="lt1"/>
                </a:solidFill>
                <a:latin typeface="PT Sans"/>
                <a:ea typeface="PT Sans"/>
                <a:cs typeface="PT Sans"/>
                <a:sym typeface="PT Sans"/>
              </a:defRPr>
            </a:lvl1pPr>
            <a:lvl2pPr marL="914400" marR="0" lvl="1" indent="-317500" algn="l" rtl="0">
              <a:lnSpc>
                <a:spcPct val="115000"/>
              </a:lnSpc>
              <a:spcBef>
                <a:spcPts val="0"/>
              </a:spcBef>
              <a:spcAft>
                <a:spcPts val="0"/>
              </a:spcAft>
              <a:buClr>
                <a:schemeClr val="lt1"/>
              </a:buClr>
              <a:buSzPts val="1400"/>
              <a:buFont typeface="PT Sans"/>
              <a:buChar char="○"/>
              <a:defRPr sz="1400" b="0" i="0" u="none" strike="noStrike" cap="none">
                <a:solidFill>
                  <a:schemeClr val="lt1"/>
                </a:solidFill>
                <a:latin typeface="PT Sans"/>
                <a:ea typeface="PT Sans"/>
                <a:cs typeface="PT Sans"/>
                <a:sym typeface="PT Sans"/>
              </a:defRPr>
            </a:lvl2pPr>
            <a:lvl3pPr marL="1371600" marR="0" lvl="2" indent="-317500" algn="l" rtl="0">
              <a:lnSpc>
                <a:spcPct val="115000"/>
              </a:lnSpc>
              <a:spcBef>
                <a:spcPts val="0"/>
              </a:spcBef>
              <a:spcAft>
                <a:spcPts val="0"/>
              </a:spcAft>
              <a:buClr>
                <a:schemeClr val="lt1"/>
              </a:buClr>
              <a:buSzPts val="1400"/>
              <a:buFont typeface="PT Sans"/>
              <a:buChar char="■"/>
              <a:defRPr sz="1400" b="0" i="0" u="none" strike="noStrike" cap="none">
                <a:solidFill>
                  <a:schemeClr val="lt1"/>
                </a:solidFill>
                <a:latin typeface="PT Sans"/>
                <a:ea typeface="PT Sans"/>
                <a:cs typeface="PT Sans"/>
                <a:sym typeface="PT Sans"/>
              </a:defRPr>
            </a:lvl3pPr>
            <a:lvl4pPr marL="1828800" marR="0" lvl="3" indent="-317500" algn="l" rtl="0">
              <a:lnSpc>
                <a:spcPct val="115000"/>
              </a:lnSpc>
              <a:spcBef>
                <a:spcPts val="0"/>
              </a:spcBef>
              <a:spcAft>
                <a:spcPts val="0"/>
              </a:spcAft>
              <a:buClr>
                <a:schemeClr val="lt1"/>
              </a:buClr>
              <a:buSzPts val="1400"/>
              <a:buFont typeface="PT Sans"/>
              <a:buChar char="●"/>
              <a:defRPr sz="1400" b="0" i="0" u="none" strike="noStrike" cap="none">
                <a:solidFill>
                  <a:schemeClr val="lt1"/>
                </a:solidFill>
                <a:latin typeface="PT Sans"/>
                <a:ea typeface="PT Sans"/>
                <a:cs typeface="PT Sans"/>
                <a:sym typeface="PT Sans"/>
              </a:defRPr>
            </a:lvl4pPr>
            <a:lvl5pPr marL="2286000" marR="0" lvl="4" indent="-317500" algn="l" rtl="0">
              <a:lnSpc>
                <a:spcPct val="115000"/>
              </a:lnSpc>
              <a:spcBef>
                <a:spcPts val="0"/>
              </a:spcBef>
              <a:spcAft>
                <a:spcPts val="0"/>
              </a:spcAft>
              <a:buClr>
                <a:schemeClr val="lt1"/>
              </a:buClr>
              <a:buSzPts val="1400"/>
              <a:buFont typeface="PT Sans"/>
              <a:buChar char="○"/>
              <a:defRPr sz="1400" b="0" i="0" u="none" strike="noStrike" cap="none">
                <a:solidFill>
                  <a:schemeClr val="lt1"/>
                </a:solidFill>
                <a:latin typeface="PT Sans"/>
                <a:ea typeface="PT Sans"/>
                <a:cs typeface="PT Sans"/>
                <a:sym typeface="PT Sans"/>
              </a:defRPr>
            </a:lvl5pPr>
            <a:lvl6pPr marL="2743200" marR="0" lvl="5" indent="-317500" algn="l" rtl="0">
              <a:lnSpc>
                <a:spcPct val="115000"/>
              </a:lnSpc>
              <a:spcBef>
                <a:spcPts val="0"/>
              </a:spcBef>
              <a:spcAft>
                <a:spcPts val="0"/>
              </a:spcAft>
              <a:buClr>
                <a:schemeClr val="lt1"/>
              </a:buClr>
              <a:buSzPts val="1400"/>
              <a:buFont typeface="PT Sans"/>
              <a:buChar char="■"/>
              <a:defRPr sz="1400" b="0" i="0" u="none" strike="noStrike" cap="none">
                <a:solidFill>
                  <a:schemeClr val="lt1"/>
                </a:solidFill>
                <a:latin typeface="PT Sans"/>
                <a:ea typeface="PT Sans"/>
                <a:cs typeface="PT Sans"/>
                <a:sym typeface="PT Sans"/>
              </a:defRPr>
            </a:lvl6pPr>
            <a:lvl7pPr marL="3200400" marR="0" lvl="6" indent="-317500" algn="l" rtl="0">
              <a:lnSpc>
                <a:spcPct val="115000"/>
              </a:lnSpc>
              <a:spcBef>
                <a:spcPts val="0"/>
              </a:spcBef>
              <a:spcAft>
                <a:spcPts val="0"/>
              </a:spcAft>
              <a:buClr>
                <a:schemeClr val="lt1"/>
              </a:buClr>
              <a:buSzPts val="1400"/>
              <a:buFont typeface="PT Sans"/>
              <a:buChar char="●"/>
              <a:defRPr sz="1400" b="0" i="0" u="none" strike="noStrike" cap="none">
                <a:solidFill>
                  <a:schemeClr val="lt1"/>
                </a:solidFill>
                <a:latin typeface="PT Sans"/>
                <a:ea typeface="PT Sans"/>
                <a:cs typeface="PT Sans"/>
                <a:sym typeface="PT Sans"/>
              </a:defRPr>
            </a:lvl7pPr>
            <a:lvl8pPr marL="3657600" marR="0" lvl="7" indent="-317500" algn="l" rtl="0">
              <a:lnSpc>
                <a:spcPct val="115000"/>
              </a:lnSpc>
              <a:spcBef>
                <a:spcPts val="0"/>
              </a:spcBef>
              <a:spcAft>
                <a:spcPts val="0"/>
              </a:spcAft>
              <a:buClr>
                <a:schemeClr val="lt1"/>
              </a:buClr>
              <a:buSzPts val="1400"/>
              <a:buFont typeface="PT Sans"/>
              <a:buChar char="○"/>
              <a:defRPr sz="1400" b="0" i="0" u="none" strike="noStrike" cap="none">
                <a:solidFill>
                  <a:schemeClr val="lt1"/>
                </a:solidFill>
                <a:latin typeface="PT Sans"/>
                <a:ea typeface="PT Sans"/>
                <a:cs typeface="PT Sans"/>
                <a:sym typeface="PT Sans"/>
              </a:defRPr>
            </a:lvl8pPr>
            <a:lvl9pPr marL="4114800" marR="0" lvl="8" indent="-317500" algn="l" rtl="0">
              <a:lnSpc>
                <a:spcPct val="115000"/>
              </a:lnSpc>
              <a:spcBef>
                <a:spcPts val="0"/>
              </a:spcBef>
              <a:spcAft>
                <a:spcPts val="0"/>
              </a:spcAft>
              <a:buClr>
                <a:schemeClr val="lt1"/>
              </a:buClr>
              <a:buSzPts val="1400"/>
              <a:buFont typeface="PT Sans"/>
              <a:buChar char="■"/>
              <a:defRPr sz="1400" b="0" i="0" u="none" strike="noStrike" cap="none">
                <a:solidFill>
                  <a:schemeClr val="lt1"/>
                </a:solidFill>
                <a:latin typeface="PT Sans"/>
                <a:ea typeface="PT Sans"/>
                <a:cs typeface="PT Sans"/>
                <a:sym typeface="PT Sans"/>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7.xml"/><Relationship Id="rId5" Type="http://schemas.openxmlformats.org/officeDocument/2006/relationships/image" Target="../media/image24.png"/><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5.xml"/><Relationship Id="rId1" Type="http://schemas.openxmlformats.org/officeDocument/2006/relationships/slideLayout" Target="../slideLayouts/slideLayout2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hyperlink" Target="https://microreact.org/project/Candidaauris"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350"/>
        <p:cNvGrpSpPr/>
        <p:nvPr/>
      </p:nvGrpSpPr>
      <p:grpSpPr>
        <a:xfrm>
          <a:off x="0" y="0"/>
          <a:ext cx="0" cy="0"/>
          <a:chOff x="0" y="0"/>
          <a:chExt cx="0" cy="0"/>
        </a:xfrm>
      </p:grpSpPr>
      <p:pic>
        <p:nvPicPr>
          <p:cNvPr id="2351" name="Google Shape;2351;p1"/>
          <p:cNvPicPr preferRelativeResize="0"/>
          <p:nvPr/>
        </p:nvPicPr>
        <p:blipFill rotWithShape="1">
          <a:blip r:embed="rId3">
            <a:alphaModFix/>
          </a:blip>
          <a:srcRect/>
          <a:stretch/>
        </p:blipFill>
        <p:spPr>
          <a:xfrm>
            <a:off x="5707682" y="464424"/>
            <a:ext cx="2665736" cy="2834943"/>
          </a:xfrm>
          <a:prstGeom prst="ellipse">
            <a:avLst/>
          </a:prstGeom>
          <a:noFill/>
          <a:ln>
            <a:noFill/>
          </a:ln>
          <a:effectLst>
            <a:outerShdw blurRad="254000" algn="tl" rotWithShape="0">
              <a:srgbClr val="000000">
                <a:alpha val="42745"/>
              </a:srgbClr>
            </a:outerShdw>
          </a:effectLst>
        </p:spPr>
      </p:pic>
      <p:sp>
        <p:nvSpPr>
          <p:cNvPr id="2352" name="Google Shape;2352;p1"/>
          <p:cNvSpPr/>
          <p:nvPr/>
        </p:nvSpPr>
        <p:spPr>
          <a:xfrm>
            <a:off x="2130749" y="3399129"/>
            <a:ext cx="4900141" cy="619902"/>
          </a:xfrm>
          <a:prstGeom prst="roundRect">
            <a:avLst>
              <a:gd name="adj" fmla="val 50000"/>
            </a:avLst>
          </a:prstGeom>
          <a:gradFill>
            <a:gsLst>
              <a:gs pos="0">
                <a:schemeClr val="lt2"/>
              </a:gs>
              <a:gs pos="100000">
                <a:schemeClr val="accent2"/>
              </a:gs>
            </a:gsLst>
            <a:lin ang="2700006"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53" name="Google Shape;2353;p1"/>
          <p:cNvSpPr txBox="1">
            <a:spLocks noGrp="1"/>
          </p:cNvSpPr>
          <p:nvPr>
            <p:ph type="subTitle" idx="1"/>
          </p:nvPr>
        </p:nvSpPr>
        <p:spPr>
          <a:xfrm>
            <a:off x="2295850" y="3399050"/>
            <a:ext cx="4547700" cy="6198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800"/>
              <a:buNone/>
            </a:pPr>
            <a:r>
              <a:rPr lang="en">
                <a:latin typeface="Arial"/>
                <a:ea typeface="Arial"/>
                <a:cs typeface="Arial"/>
                <a:sym typeface="Arial"/>
              </a:rPr>
              <a:t>BIS15L Course Project Winter 2022</a:t>
            </a:r>
            <a:endParaRPr>
              <a:latin typeface="Arial"/>
              <a:ea typeface="Arial"/>
              <a:cs typeface="Arial"/>
              <a:sym typeface="Arial"/>
            </a:endParaRPr>
          </a:p>
          <a:p>
            <a:pPr marL="0" lvl="0" indent="0" algn="ctr" rtl="0">
              <a:lnSpc>
                <a:spcPct val="100000"/>
              </a:lnSpc>
              <a:spcBef>
                <a:spcPts val="0"/>
              </a:spcBef>
              <a:spcAft>
                <a:spcPts val="0"/>
              </a:spcAft>
              <a:buSzPts val="2800"/>
              <a:buNone/>
            </a:pPr>
            <a:r>
              <a:rPr lang="en" sz="1400">
                <a:latin typeface="Arial"/>
                <a:ea typeface="Arial"/>
                <a:cs typeface="Arial"/>
                <a:sym typeface="Arial"/>
              </a:rPr>
              <a:t>Group 8: Kelsey Martin &amp; Sidney Parel</a:t>
            </a:r>
            <a:endParaRPr sz="1400">
              <a:latin typeface="Arial"/>
              <a:ea typeface="Arial"/>
              <a:cs typeface="Arial"/>
              <a:sym typeface="Arial"/>
            </a:endParaRPr>
          </a:p>
        </p:txBody>
      </p:sp>
      <p:grpSp>
        <p:nvGrpSpPr>
          <p:cNvPr id="2354" name="Google Shape;2354;p1"/>
          <p:cNvGrpSpPr/>
          <p:nvPr/>
        </p:nvGrpSpPr>
        <p:grpSpPr>
          <a:xfrm rot="10800000">
            <a:off x="2130739" y="4336003"/>
            <a:ext cx="883262" cy="242091"/>
            <a:chOff x="2300350" y="2601250"/>
            <a:chExt cx="2275275" cy="623625"/>
          </a:xfrm>
        </p:grpSpPr>
        <p:sp>
          <p:nvSpPr>
            <p:cNvPr id="2355" name="Google Shape;2355;p1"/>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56" name="Google Shape;2356;p1"/>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57" name="Google Shape;2357;p1"/>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58" name="Google Shape;2358;p1"/>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59" name="Google Shape;2359;p1"/>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60" name="Google Shape;2360;p1"/>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361" name="Google Shape;2361;p1"/>
          <p:cNvGrpSpPr/>
          <p:nvPr/>
        </p:nvGrpSpPr>
        <p:grpSpPr>
          <a:xfrm rot="-5400000" flipH="1">
            <a:off x="3660496" y="4881980"/>
            <a:ext cx="1823016" cy="296643"/>
            <a:chOff x="7857346" y="3902355"/>
            <a:chExt cx="1823016" cy="296643"/>
          </a:xfrm>
        </p:grpSpPr>
        <p:sp>
          <p:nvSpPr>
            <p:cNvPr id="2362" name="Google Shape;2362;p1"/>
            <p:cNvSpPr/>
            <p:nvPr/>
          </p:nvSpPr>
          <p:spPr>
            <a:xfrm>
              <a:off x="7956216" y="4048371"/>
              <a:ext cx="1724145" cy="150627"/>
            </a:xfrm>
            <a:custGeom>
              <a:avLst/>
              <a:gdLst/>
              <a:ahLst/>
              <a:cxnLst/>
              <a:rect l="l" t="t" r="r" b="b"/>
              <a:pathLst>
                <a:path w="55332" h="4834" fill="none" extrusionOk="0">
                  <a:moveTo>
                    <a:pt x="55331" y="4834"/>
                  </a:moveTo>
                  <a:lnTo>
                    <a:pt x="28930" y="4834"/>
                  </a:lnTo>
                  <a:lnTo>
                    <a:pt x="27294" y="3198"/>
                  </a:lnTo>
                  <a:lnTo>
                    <a:pt x="24072" y="0"/>
                  </a:lnTo>
                  <a:lnTo>
                    <a:pt x="1" y="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63" name="Google Shape;2363;p1"/>
            <p:cNvSpPr/>
            <p:nvPr/>
          </p:nvSpPr>
          <p:spPr>
            <a:xfrm>
              <a:off x="8453686" y="3902355"/>
              <a:ext cx="91953" cy="91953"/>
            </a:xfrm>
            <a:custGeom>
              <a:avLst/>
              <a:gdLst/>
              <a:ahLst/>
              <a:cxnLst/>
              <a:rect l="l" t="t" r="r" b="b"/>
              <a:pathLst>
                <a:path w="2951" h="2951" fill="none" extrusionOk="0">
                  <a:moveTo>
                    <a:pt x="0" y="1488"/>
                  </a:moveTo>
                  <a:cubicBezTo>
                    <a:pt x="0" y="670"/>
                    <a:pt x="670" y="1"/>
                    <a:pt x="1488" y="1"/>
                  </a:cubicBezTo>
                  <a:cubicBezTo>
                    <a:pt x="2306" y="1"/>
                    <a:pt x="2950" y="670"/>
                    <a:pt x="2950" y="1488"/>
                  </a:cubicBezTo>
                  <a:cubicBezTo>
                    <a:pt x="2950" y="2281"/>
                    <a:pt x="2306" y="2951"/>
                    <a:pt x="1488" y="2951"/>
                  </a:cubicBezTo>
                  <a:cubicBezTo>
                    <a:pt x="670" y="2951"/>
                    <a:pt x="0" y="2281"/>
                    <a:pt x="0" y="148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64" name="Google Shape;2364;p1"/>
            <p:cNvSpPr/>
            <p:nvPr/>
          </p:nvSpPr>
          <p:spPr>
            <a:xfrm>
              <a:off x="8478396" y="3927096"/>
              <a:ext cx="43281" cy="42502"/>
            </a:xfrm>
            <a:custGeom>
              <a:avLst/>
              <a:gdLst/>
              <a:ahLst/>
              <a:cxnLst/>
              <a:rect l="l" t="t" r="r" b="b"/>
              <a:pathLst>
                <a:path w="1389" h="1364" extrusionOk="0">
                  <a:moveTo>
                    <a:pt x="695" y="0"/>
                  </a:moveTo>
                  <a:cubicBezTo>
                    <a:pt x="298" y="0"/>
                    <a:pt x="1" y="298"/>
                    <a:pt x="1" y="694"/>
                  </a:cubicBezTo>
                  <a:cubicBezTo>
                    <a:pt x="1" y="1066"/>
                    <a:pt x="298" y="1363"/>
                    <a:pt x="695" y="1363"/>
                  </a:cubicBezTo>
                  <a:cubicBezTo>
                    <a:pt x="1067" y="1363"/>
                    <a:pt x="1389" y="1066"/>
                    <a:pt x="1389" y="694"/>
                  </a:cubicBezTo>
                  <a:cubicBezTo>
                    <a:pt x="1389" y="298"/>
                    <a:pt x="1067" y="0"/>
                    <a:pt x="695"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65" name="Google Shape;2365;p1"/>
            <p:cNvSpPr/>
            <p:nvPr/>
          </p:nvSpPr>
          <p:spPr>
            <a:xfrm>
              <a:off x="7857346" y="4002005"/>
              <a:ext cx="91953" cy="91953"/>
            </a:xfrm>
            <a:custGeom>
              <a:avLst/>
              <a:gdLst/>
              <a:ahLst/>
              <a:cxnLst/>
              <a:rect l="l" t="t" r="r" b="b"/>
              <a:pathLst>
                <a:path w="2951" h="2951" fill="none" extrusionOk="0">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66" name="Google Shape;2366;p1"/>
            <p:cNvSpPr/>
            <p:nvPr/>
          </p:nvSpPr>
          <p:spPr>
            <a:xfrm>
              <a:off x="7882087" y="4026715"/>
              <a:ext cx="43281" cy="42533"/>
            </a:xfrm>
            <a:custGeom>
              <a:avLst/>
              <a:gdLst/>
              <a:ahLst/>
              <a:cxnLst/>
              <a:rect l="l" t="t" r="r" b="b"/>
              <a:pathLst>
                <a:path w="1389" h="1365" extrusionOk="0">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67" name="Google Shape;2367;p1"/>
            <p:cNvSpPr/>
            <p:nvPr/>
          </p:nvSpPr>
          <p:spPr>
            <a:xfrm>
              <a:off x="8545608" y="3948721"/>
              <a:ext cx="1134754" cy="175368"/>
            </a:xfrm>
            <a:custGeom>
              <a:avLst/>
              <a:gdLst/>
              <a:ahLst/>
              <a:cxnLst/>
              <a:rect l="l" t="t" r="r" b="b"/>
              <a:pathLst>
                <a:path w="36417" h="5628" fill="none" extrusionOk="0">
                  <a:moveTo>
                    <a:pt x="0" y="0"/>
                  </a:moveTo>
                  <a:lnTo>
                    <a:pt x="6049" y="0"/>
                  </a:lnTo>
                  <a:lnTo>
                    <a:pt x="8379" y="2330"/>
                  </a:lnTo>
                  <a:lnTo>
                    <a:pt x="11676" y="5627"/>
                  </a:lnTo>
                  <a:lnTo>
                    <a:pt x="36416" y="5627"/>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368" name="Google Shape;2368;p1"/>
          <p:cNvGrpSpPr/>
          <p:nvPr/>
        </p:nvGrpSpPr>
        <p:grpSpPr>
          <a:xfrm rot="5400000">
            <a:off x="2421400" y="552075"/>
            <a:ext cx="98902" cy="553090"/>
            <a:chOff x="4898850" y="4820550"/>
            <a:chExt cx="98902" cy="553090"/>
          </a:xfrm>
        </p:grpSpPr>
        <p:sp>
          <p:nvSpPr>
            <p:cNvPr id="2369" name="Google Shape;2369;p1"/>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70" name="Google Shape;2370;p1"/>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71" name="Google Shape;2371;p1"/>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72" name="Google Shape;2372;p1"/>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73" name="Google Shape;2373;p1"/>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374" name="Google Shape;2374;p1"/>
          <p:cNvGrpSpPr/>
          <p:nvPr/>
        </p:nvGrpSpPr>
        <p:grpSpPr>
          <a:xfrm>
            <a:off x="4354102" y="609249"/>
            <a:ext cx="1925420" cy="325291"/>
            <a:chOff x="8183182" y="663852"/>
            <a:chExt cx="1475028" cy="178673"/>
          </a:xfrm>
        </p:grpSpPr>
        <p:grpSp>
          <p:nvGrpSpPr>
            <p:cNvPr id="2375" name="Google Shape;2375;p1"/>
            <p:cNvGrpSpPr/>
            <p:nvPr/>
          </p:nvGrpSpPr>
          <p:grpSpPr>
            <a:xfrm>
              <a:off x="8183182" y="774425"/>
              <a:ext cx="1178025" cy="68100"/>
              <a:chOff x="2024450" y="204150"/>
              <a:chExt cx="1178025" cy="68100"/>
            </a:xfrm>
          </p:grpSpPr>
          <p:sp>
            <p:nvSpPr>
              <p:cNvPr id="2376" name="Google Shape;2376;p1"/>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77" name="Google Shape;2377;p1"/>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78" name="Google Shape;2378;p1"/>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79" name="Google Shape;2379;p1"/>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80" name="Google Shape;2380;p1"/>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81" name="Google Shape;2381;p1"/>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82" name="Google Shape;2382;p1"/>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83" name="Google Shape;2383;p1"/>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84" name="Google Shape;2384;p1"/>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85" name="Google Shape;2385;p1"/>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386" name="Google Shape;2386;p1"/>
            <p:cNvGrpSpPr/>
            <p:nvPr/>
          </p:nvGrpSpPr>
          <p:grpSpPr>
            <a:xfrm>
              <a:off x="8480185" y="663852"/>
              <a:ext cx="1178025" cy="68100"/>
              <a:chOff x="2024450" y="204150"/>
              <a:chExt cx="1178025" cy="68100"/>
            </a:xfrm>
          </p:grpSpPr>
          <p:sp>
            <p:nvSpPr>
              <p:cNvPr id="2387" name="Google Shape;2387;p1"/>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88" name="Google Shape;2388;p1"/>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89" name="Google Shape;2389;p1"/>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90" name="Google Shape;2390;p1"/>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91" name="Google Shape;2391;p1"/>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92" name="Google Shape;2392;p1"/>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93" name="Google Shape;2393;p1"/>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94" name="Google Shape;2394;p1"/>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95" name="Google Shape;2395;p1"/>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96" name="Google Shape;2396;p1"/>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2397" name="Google Shape;2397;p1"/>
          <p:cNvGrpSpPr/>
          <p:nvPr/>
        </p:nvGrpSpPr>
        <p:grpSpPr>
          <a:xfrm>
            <a:off x="5447301" y="4536119"/>
            <a:ext cx="1252896" cy="51000"/>
            <a:chOff x="2915381" y="4104819"/>
            <a:chExt cx="1252896" cy="51000"/>
          </a:xfrm>
        </p:grpSpPr>
        <p:sp>
          <p:nvSpPr>
            <p:cNvPr id="2398" name="Google Shape;2398;p1"/>
            <p:cNvSpPr/>
            <p:nvPr/>
          </p:nvSpPr>
          <p:spPr>
            <a:xfrm>
              <a:off x="2915381"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99" name="Google Shape;2399;p1"/>
            <p:cNvSpPr/>
            <p:nvPr/>
          </p:nvSpPr>
          <p:spPr>
            <a:xfrm>
              <a:off x="3007850"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00" name="Google Shape;2400;p1"/>
            <p:cNvSpPr/>
            <p:nvPr/>
          </p:nvSpPr>
          <p:spPr>
            <a:xfrm>
              <a:off x="3100319"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01" name="Google Shape;2401;p1"/>
            <p:cNvSpPr/>
            <p:nvPr/>
          </p:nvSpPr>
          <p:spPr>
            <a:xfrm>
              <a:off x="3192788"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02" name="Google Shape;2402;p1"/>
            <p:cNvSpPr/>
            <p:nvPr/>
          </p:nvSpPr>
          <p:spPr>
            <a:xfrm>
              <a:off x="328525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03" name="Google Shape;2403;p1"/>
            <p:cNvSpPr/>
            <p:nvPr/>
          </p:nvSpPr>
          <p:spPr>
            <a:xfrm>
              <a:off x="3377726"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04" name="Google Shape;2404;p1"/>
            <p:cNvSpPr/>
            <p:nvPr/>
          </p:nvSpPr>
          <p:spPr>
            <a:xfrm>
              <a:off x="3470195"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05" name="Google Shape;2405;p1"/>
            <p:cNvSpPr/>
            <p:nvPr/>
          </p:nvSpPr>
          <p:spPr>
            <a:xfrm>
              <a:off x="3562664"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06" name="Google Shape;2406;p1"/>
            <p:cNvSpPr/>
            <p:nvPr/>
          </p:nvSpPr>
          <p:spPr>
            <a:xfrm>
              <a:off x="3655133"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07" name="Google Shape;2407;p1"/>
            <p:cNvSpPr/>
            <p:nvPr/>
          </p:nvSpPr>
          <p:spPr>
            <a:xfrm>
              <a:off x="3747602"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08" name="Google Shape;2408;p1"/>
            <p:cNvSpPr/>
            <p:nvPr/>
          </p:nvSpPr>
          <p:spPr>
            <a:xfrm>
              <a:off x="38400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09" name="Google Shape;2409;p1"/>
            <p:cNvSpPr/>
            <p:nvPr/>
          </p:nvSpPr>
          <p:spPr>
            <a:xfrm>
              <a:off x="39324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10" name="Google Shape;2410;p1"/>
            <p:cNvSpPr/>
            <p:nvPr/>
          </p:nvSpPr>
          <p:spPr>
            <a:xfrm>
              <a:off x="40248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11" name="Google Shape;2411;p1"/>
            <p:cNvSpPr/>
            <p:nvPr/>
          </p:nvSpPr>
          <p:spPr>
            <a:xfrm>
              <a:off x="41172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412" name="Google Shape;2412;p1"/>
          <p:cNvSpPr txBox="1">
            <a:spLocks noGrp="1"/>
          </p:cNvSpPr>
          <p:nvPr>
            <p:ph type="ctrTitle"/>
          </p:nvPr>
        </p:nvSpPr>
        <p:spPr>
          <a:xfrm>
            <a:off x="-111303" y="1124469"/>
            <a:ext cx="6508800" cy="1724400"/>
          </a:xfrm>
          <a:prstGeom prst="rect">
            <a:avLst/>
          </a:prstGeom>
          <a:noFill/>
          <a:ln>
            <a:noFill/>
          </a:ln>
          <a:effectLst>
            <a:outerShdw blurRad="142875" algn="bl" rotWithShape="0">
              <a:schemeClr val="accent2">
                <a:alpha val="37647"/>
              </a:schemeClr>
            </a:outerShdw>
          </a:effectLst>
        </p:spPr>
        <p:txBody>
          <a:bodyPr spcFirstLastPara="1" wrap="square" lIns="91425" tIns="91425" rIns="91425" bIns="91425" anchor="ctr" anchorCtr="0">
            <a:noAutofit/>
          </a:bodyPr>
          <a:lstStyle/>
          <a:p>
            <a:pPr marL="0" lvl="0" indent="0" algn="ctr" rtl="0">
              <a:lnSpc>
                <a:spcPct val="90000"/>
              </a:lnSpc>
              <a:spcBef>
                <a:spcPts val="0"/>
              </a:spcBef>
              <a:spcAft>
                <a:spcPts val="0"/>
              </a:spcAft>
              <a:buSzPts val="5200"/>
              <a:buNone/>
            </a:pPr>
            <a:r>
              <a:rPr lang="en" sz="5000" i="1">
                <a:latin typeface="Arial"/>
                <a:ea typeface="Arial"/>
                <a:cs typeface="Arial"/>
                <a:sym typeface="Arial"/>
              </a:rPr>
              <a:t>Candida auris:</a:t>
            </a:r>
            <a:br>
              <a:rPr lang="en" sz="5000" i="1">
                <a:latin typeface="Arial"/>
                <a:ea typeface="Arial"/>
                <a:cs typeface="Arial"/>
                <a:sym typeface="Arial"/>
              </a:rPr>
            </a:br>
            <a:r>
              <a:rPr lang="en" sz="2000" b="0">
                <a:latin typeface="Arial"/>
                <a:ea typeface="Arial"/>
                <a:cs typeface="Arial"/>
                <a:sym typeface="Arial"/>
              </a:rPr>
              <a:t>Emergence and antimicrobial resistance</a:t>
            </a:r>
            <a:endParaRPr sz="5000">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575"/>
        <p:cNvGrpSpPr/>
        <p:nvPr/>
      </p:nvGrpSpPr>
      <p:grpSpPr>
        <a:xfrm>
          <a:off x="0" y="0"/>
          <a:ext cx="0" cy="0"/>
          <a:chOff x="0" y="0"/>
          <a:chExt cx="0" cy="0"/>
        </a:xfrm>
      </p:grpSpPr>
      <p:sp>
        <p:nvSpPr>
          <p:cNvPr id="2576" name="Google Shape;2576;p11"/>
          <p:cNvSpPr txBox="1">
            <a:spLocks noGrp="1"/>
          </p:cNvSpPr>
          <p:nvPr>
            <p:ph type="title"/>
          </p:nvPr>
        </p:nvSpPr>
        <p:spPr>
          <a:xfrm>
            <a:off x="937750" y="256950"/>
            <a:ext cx="7717800" cy="572700"/>
          </a:xfrm>
          <a:prstGeom prst="rect">
            <a:avLst/>
          </a:prstGeom>
          <a:noFill/>
          <a:ln>
            <a:noFill/>
          </a:ln>
          <a:effectLst>
            <a:outerShdw blurRad="142875" algn="bl" rotWithShape="0">
              <a:schemeClr val="accent2">
                <a:alpha val="40000"/>
              </a:schemeClr>
            </a:outerShdw>
          </a:effectLst>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200"/>
              <a:buNone/>
            </a:pPr>
            <a:r>
              <a:rPr lang="en"/>
              <a:t>Geographical Spread Before 2016</a:t>
            </a:r>
            <a:endParaRPr/>
          </a:p>
        </p:txBody>
      </p:sp>
      <p:pic>
        <p:nvPicPr>
          <p:cNvPr id="2577" name="Google Shape;2577;p11"/>
          <p:cNvPicPr preferRelativeResize="0"/>
          <p:nvPr/>
        </p:nvPicPr>
        <p:blipFill>
          <a:blip r:embed="rId3">
            <a:alphaModFix/>
          </a:blip>
          <a:stretch>
            <a:fillRect/>
          </a:stretch>
        </p:blipFill>
        <p:spPr>
          <a:xfrm>
            <a:off x="1700150" y="1041350"/>
            <a:ext cx="6193000" cy="38262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581"/>
        <p:cNvGrpSpPr/>
        <p:nvPr/>
      </p:nvGrpSpPr>
      <p:grpSpPr>
        <a:xfrm>
          <a:off x="0" y="0"/>
          <a:ext cx="0" cy="0"/>
          <a:chOff x="0" y="0"/>
          <a:chExt cx="0" cy="0"/>
        </a:xfrm>
      </p:grpSpPr>
      <p:sp>
        <p:nvSpPr>
          <p:cNvPr id="2582" name="Google Shape;2582;g119563a54cb_0_173"/>
          <p:cNvSpPr txBox="1">
            <a:spLocks noGrp="1"/>
          </p:cNvSpPr>
          <p:nvPr>
            <p:ph type="title"/>
          </p:nvPr>
        </p:nvSpPr>
        <p:spPr>
          <a:xfrm>
            <a:off x="713100" y="539400"/>
            <a:ext cx="77178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Arial"/>
                <a:ea typeface="Arial"/>
                <a:cs typeface="Arial"/>
                <a:sym typeface="Arial"/>
              </a:rPr>
              <a:t>Reported Clinical Cases Since 2016</a:t>
            </a:r>
            <a:endParaRPr>
              <a:latin typeface="Arial"/>
              <a:ea typeface="Arial"/>
              <a:cs typeface="Arial"/>
              <a:sym typeface="Arial"/>
            </a:endParaRPr>
          </a:p>
          <a:p>
            <a:pPr marL="0" lvl="0" indent="0" algn="ctr" rtl="0">
              <a:spcBef>
                <a:spcPts val="0"/>
              </a:spcBef>
              <a:spcAft>
                <a:spcPts val="0"/>
              </a:spcAft>
              <a:buNone/>
            </a:pPr>
            <a:endParaRPr/>
          </a:p>
        </p:txBody>
      </p:sp>
      <p:sp>
        <p:nvSpPr>
          <p:cNvPr id="2583" name="Google Shape;2583;g119563a54cb_0_173"/>
          <p:cNvSpPr txBox="1"/>
          <p:nvPr/>
        </p:nvSpPr>
        <p:spPr>
          <a:xfrm>
            <a:off x="316500" y="1112100"/>
            <a:ext cx="3383700" cy="3848100"/>
          </a:xfrm>
          <a:prstGeom prst="rect">
            <a:avLst/>
          </a:prstGeom>
          <a:noFill/>
          <a:ln>
            <a:noFill/>
          </a:ln>
        </p:spPr>
        <p:txBody>
          <a:bodyPr spcFirstLastPara="1" wrap="square" lIns="91425" tIns="91425" rIns="91425" bIns="91425" anchor="t" anchorCtr="0">
            <a:spAutoFit/>
          </a:bodyPr>
          <a:lstStyle/>
          <a:p>
            <a:pPr marL="457200" lvl="0" indent="-317500" algn="l" rtl="0">
              <a:lnSpc>
                <a:spcPct val="200000"/>
              </a:lnSpc>
              <a:spcBef>
                <a:spcPts val="0"/>
              </a:spcBef>
              <a:spcAft>
                <a:spcPts val="0"/>
              </a:spcAft>
              <a:buClr>
                <a:schemeClr val="lt1"/>
              </a:buClr>
              <a:buSzPts val="1400"/>
              <a:buChar char="●"/>
            </a:pPr>
            <a:r>
              <a:rPr lang="en">
                <a:solidFill>
                  <a:schemeClr val="lt1"/>
                </a:solidFill>
              </a:rPr>
              <a:t>Most cases result from local spread within healthcare facilities</a:t>
            </a:r>
            <a:endParaRPr>
              <a:solidFill>
                <a:schemeClr val="lt1"/>
              </a:solidFill>
            </a:endParaRPr>
          </a:p>
          <a:p>
            <a:pPr marL="457200" lvl="0" indent="-317500" algn="l" rtl="0">
              <a:lnSpc>
                <a:spcPct val="200000"/>
              </a:lnSpc>
              <a:spcBef>
                <a:spcPts val="0"/>
              </a:spcBef>
              <a:spcAft>
                <a:spcPts val="0"/>
              </a:spcAft>
              <a:buClr>
                <a:schemeClr val="lt1"/>
              </a:buClr>
              <a:buSzPts val="1400"/>
              <a:buChar char="●"/>
            </a:pPr>
            <a:r>
              <a:rPr lang="en">
                <a:solidFill>
                  <a:schemeClr val="lt1"/>
                </a:solidFill>
              </a:rPr>
              <a:t>Risk factors:</a:t>
            </a:r>
            <a:endParaRPr>
              <a:solidFill>
                <a:schemeClr val="lt1"/>
              </a:solidFill>
            </a:endParaRPr>
          </a:p>
          <a:p>
            <a:pPr marL="914400" lvl="1" indent="-317500" algn="l" rtl="0">
              <a:lnSpc>
                <a:spcPct val="200000"/>
              </a:lnSpc>
              <a:spcBef>
                <a:spcPts val="0"/>
              </a:spcBef>
              <a:spcAft>
                <a:spcPts val="0"/>
              </a:spcAft>
              <a:buClr>
                <a:schemeClr val="lt1"/>
              </a:buClr>
              <a:buSzPts val="1400"/>
              <a:buChar char="○"/>
            </a:pPr>
            <a:r>
              <a:rPr lang="en">
                <a:solidFill>
                  <a:schemeClr val="lt1"/>
                </a:solidFill>
              </a:rPr>
              <a:t>extensive exposure to ventilator units </a:t>
            </a:r>
            <a:endParaRPr>
              <a:solidFill>
                <a:schemeClr val="lt1"/>
              </a:solidFill>
            </a:endParaRPr>
          </a:p>
          <a:p>
            <a:pPr marL="914400" lvl="1" indent="-317500" algn="l" rtl="0">
              <a:lnSpc>
                <a:spcPct val="200000"/>
              </a:lnSpc>
              <a:spcBef>
                <a:spcPts val="0"/>
              </a:spcBef>
              <a:spcAft>
                <a:spcPts val="0"/>
              </a:spcAft>
              <a:buClr>
                <a:schemeClr val="lt1"/>
              </a:buClr>
              <a:buSzPts val="1400"/>
              <a:buChar char="○"/>
            </a:pPr>
            <a:r>
              <a:rPr lang="en">
                <a:solidFill>
                  <a:schemeClr val="lt1"/>
                </a:solidFill>
              </a:rPr>
              <a:t>receiving healthcare in countries with </a:t>
            </a:r>
            <a:r>
              <a:rPr lang="en" i="1">
                <a:solidFill>
                  <a:schemeClr val="lt1"/>
                </a:solidFill>
              </a:rPr>
              <a:t>C. auris</a:t>
            </a:r>
            <a:r>
              <a:rPr lang="en">
                <a:solidFill>
                  <a:schemeClr val="lt1"/>
                </a:solidFill>
              </a:rPr>
              <a:t> transmission </a:t>
            </a:r>
            <a:endParaRPr>
              <a:solidFill>
                <a:schemeClr val="lt1"/>
              </a:solidFill>
            </a:endParaRPr>
          </a:p>
          <a:p>
            <a:pPr marL="914400" lvl="0" indent="0" algn="l" rtl="0">
              <a:lnSpc>
                <a:spcPct val="200000"/>
              </a:lnSpc>
              <a:spcBef>
                <a:spcPts val="0"/>
              </a:spcBef>
              <a:spcAft>
                <a:spcPts val="0"/>
              </a:spcAft>
              <a:buNone/>
            </a:pPr>
            <a:endParaRPr>
              <a:solidFill>
                <a:schemeClr val="lt1"/>
              </a:solidFill>
            </a:endParaRPr>
          </a:p>
        </p:txBody>
      </p:sp>
      <p:pic>
        <p:nvPicPr>
          <p:cNvPr id="2584" name="Google Shape;2584;g119563a54cb_0_173"/>
          <p:cNvPicPr preferRelativeResize="0"/>
          <p:nvPr/>
        </p:nvPicPr>
        <p:blipFill>
          <a:blip r:embed="rId3">
            <a:alphaModFix/>
          </a:blip>
          <a:stretch>
            <a:fillRect/>
          </a:stretch>
        </p:blipFill>
        <p:spPr>
          <a:xfrm>
            <a:off x="3836525" y="1012950"/>
            <a:ext cx="4742400" cy="35568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588"/>
        <p:cNvGrpSpPr/>
        <p:nvPr/>
      </p:nvGrpSpPr>
      <p:grpSpPr>
        <a:xfrm>
          <a:off x="0" y="0"/>
          <a:ext cx="0" cy="0"/>
          <a:chOff x="0" y="0"/>
          <a:chExt cx="0" cy="0"/>
        </a:xfrm>
      </p:grpSpPr>
      <p:sp>
        <p:nvSpPr>
          <p:cNvPr id="2589" name="Google Shape;2589;g11979f8c863_1_68"/>
          <p:cNvSpPr txBox="1">
            <a:spLocks noGrp="1"/>
          </p:cNvSpPr>
          <p:nvPr>
            <p:ph type="title"/>
          </p:nvPr>
        </p:nvSpPr>
        <p:spPr>
          <a:xfrm>
            <a:off x="713100" y="1723050"/>
            <a:ext cx="44016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Arial"/>
                <a:ea typeface="Arial"/>
                <a:cs typeface="Arial"/>
                <a:sym typeface="Arial"/>
              </a:rPr>
              <a:t>NCBI Isolate Data</a:t>
            </a:r>
            <a:endParaRPr>
              <a:latin typeface="Arial"/>
              <a:ea typeface="Arial"/>
              <a:cs typeface="Arial"/>
              <a:sym typeface="Arial"/>
            </a:endParaRPr>
          </a:p>
        </p:txBody>
      </p:sp>
      <p:sp>
        <p:nvSpPr>
          <p:cNvPr id="2590" name="Google Shape;2590;g11979f8c863_1_68"/>
          <p:cNvSpPr txBox="1">
            <a:spLocks noGrp="1"/>
          </p:cNvSpPr>
          <p:nvPr>
            <p:ph type="subTitle" idx="1"/>
          </p:nvPr>
        </p:nvSpPr>
        <p:spPr>
          <a:xfrm>
            <a:off x="713100" y="2366050"/>
            <a:ext cx="4401600" cy="106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200">
                <a:latin typeface="Arial"/>
                <a:ea typeface="Arial"/>
                <a:cs typeface="Arial"/>
                <a:sym typeface="Arial"/>
              </a:rPr>
              <a:t>Does genetic variation determine severity of infection?</a:t>
            </a:r>
            <a:endParaRPr sz="2200">
              <a:latin typeface="Arial"/>
              <a:ea typeface="Arial"/>
              <a:cs typeface="Arial"/>
              <a:sym typeface="Arial"/>
            </a:endParaRPr>
          </a:p>
        </p:txBody>
      </p:sp>
      <p:pic>
        <p:nvPicPr>
          <p:cNvPr id="2591" name="Google Shape;2591;g11979f8c863_1_68"/>
          <p:cNvPicPr preferRelativeResize="0"/>
          <p:nvPr/>
        </p:nvPicPr>
        <p:blipFill>
          <a:blip r:embed="rId3">
            <a:alphaModFix/>
          </a:blip>
          <a:stretch>
            <a:fillRect/>
          </a:stretch>
        </p:blipFill>
        <p:spPr>
          <a:xfrm>
            <a:off x="4961025" y="1323225"/>
            <a:ext cx="3565450" cy="2579550"/>
          </a:xfrm>
          <a:prstGeom prst="rect">
            <a:avLst/>
          </a:prstGeom>
          <a:noFill/>
          <a:ln>
            <a:noFill/>
          </a:ln>
        </p:spPr>
      </p:pic>
      <p:sp>
        <p:nvSpPr>
          <p:cNvPr id="2592" name="Google Shape;2592;g11979f8c863_1_68"/>
          <p:cNvSpPr/>
          <p:nvPr/>
        </p:nvSpPr>
        <p:spPr>
          <a:xfrm>
            <a:off x="6594938" y="1536850"/>
            <a:ext cx="297600" cy="607200"/>
          </a:xfrm>
          <a:prstGeom prst="ellipse">
            <a:avLst/>
          </a:prstGeom>
          <a:noFill/>
          <a:ln w="28575" cap="flat" cmpd="sng">
            <a:solidFill>
              <a:schemeClr val="accent1"/>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2593" name="Google Shape;2593;g11979f8c863_1_68"/>
          <p:cNvSpPr/>
          <p:nvPr/>
        </p:nvSpPr>
        <p:spPr>
          <a:xfrm>
            <a:off x="6594950" y="3064975"/>
            <a:ext cx="297600" cy="607200"/>
          </a:xfrm>
          <a:prstGeom prst="ellipse">
            <a:avLst/>
          </a:prstGeom>
          <a:noFill/>
          <a:ln w="28575" cap="flat" cmpd="sng">
            <a:solidFill>
              <a:schemeClr val="accent1"/>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597"/>
        <p:cNvGrpSpPr/>
        <p:nvPr/>
      </p:nvGrpSpPr>
      <p:grpSpPr>
        <a:xfrm>
          <a:off x="0" y="0"/>
          <a:ext cx="0" cy="0"/>
          <a:chOff x="0" y="0"/>
          <a:chExt cx="0" cy="0"/>
        </a:xfrm>
      </p:grpSpPr>
      <p:sp>
        <p:nvSpPr>
          <p:cNvPr id="2598" name="Google Shape;2598;g119563a54cb_0_58"/>
          <p:cNvSpPr txBox="1">
            <a:spLocks noGrp="1"/>
          </p:cNvSpPr>
          <p:nvPr>
            <p:ph type="title"/>
          </p:nvPr>
        </p:nvSpPr>
        <p:spPr>
          <a:xfrm>
            <a:off x="867575" y="339675"/>
            <a:ext cx="7783500" cy="572700"/>
          </a:xfrm>
          <a:prstGeom prst="rect">
            <a:avLst/>
          </a:prstGeom>
          <a:noFill/>
          <a:ln>
            <a:noFill/>
          </a:ln>
          <a:effectLst>
            <a:outerShdw blurRad="142875" algn="bl" rotWithShape="0">
              <a:schemeClr val="accent2">
                <a:alpha val="40000"/>
              </a:schemeClr>
            </a:outerShdw>
          </a:effectLst>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200"/>
              <a:buNone/>
            </a:pPr>
            <a:r>
              <a:rPr lang="en">
                <a:latin typeface="Arial"/>
                <a:ea typeface="Arial"/>
                <a:cs typeface="Arial"/>
                <a:sym typeface="Arial"/>
              </a:rPr>
              <a:t>Proportions of Blood Isolations Across SNP Clusters </a:t>
            </a:r>
            <a:endParaRPr>
              <a:solidFill>
                <a:schemeClr val="accent2"/>
              </a:solidFill>
              <a:latin typeface="Arial"/>
              <a:ea typeface="Arial"/>
              <a:cs typeface="Arial"/>
              <a:sym typeface="Arial"/>
            </a:endParaRPr>
          </a:p>
        </p:txBody>
      </p:sp>
      <p:sp>
        <p:nvSpPr>
          <p:cNvPr id="2599" name="Google Shape;2599;g119563a54cb_0_58"/>
          <p:cNvSpPr/>
          <p:nvPr/>
        </p:nvSpPr>
        <p:spPr>
          <a:xfrm rot="10800000">
            <a:off x="6176787" y="3991639"/>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600" name="Google Shape;2600;g119563a54cb_0_58"/>
          <p:cNvGrpSpPr/>
          <p:nvPr/>
        </p:nvGrpSpPr>
        <p:grpSpPr>
          <a:xfrm>
            <a:off x="6397851" y="1075319"/>
            <a:ext cx="1252896" cy="51000"/>
            <a:chOff x="2915381" y="4104819"/>
            <a:chExt cx="1252896" cy="51000"/>
          </a:xfrm>
        </p:grpSpPr>
        <p:sp>
          <p:nvSpPr>
            <p:cNvPr id="2601" name="Google Shape;2601;g119563a54cb_0_58"/>
            <p:cNvSpPr/>
            <p:nvPr/>
          </p:nvSpPr>
          <p:spPr>
            <a:xfrm>
              <a:off x="2915381"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02" name="Google Shape;2602;g119563a54cb_0_58"/>
            <p:cNvSpPr/>
            <p:nvPr/>
          </p:nvSpPr>
          <p:spPr>
            <a:xfrm>
              <a:off x="3007850"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03" name="Google Shape;2603;g119563a54cb_0_58"/>
            <p:cNvSpPr/>
            <p:nvPr/>
          </p:nvSpPr>
          <p:spPr>
            <a:xfrm>
              <a:off x="3100319"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04" name="Google Shape;2604;g119563a54cb_0_58"/>
            <p:cNvSpPr/>
            <p:nvPr/>
          </p:nvSpPr>
          <p:spPr>
            <a:xfrm>
              <a:off x="3192788"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05" name="Google Shape;2605;g119563a54cb_0_58"/>
            <p:cNvSpPr/>
            <p:nvPr/>
          </p:nvSpPr>
          <p:spPr>
            <a:xfrm>
              <a:off x="328525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06" name="Google Shape;2606;g119563a54cb_0_58"/>
            <p:cNvSpPr/>
            <p:nvPr/>
          </p:nvSpPr>
          <p:spPr>
            <a:xfrm>
              <a:off x="3377726"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07" name="Google Shape;2607;g119563a54cb_0_58"/>
            <p:cNvSpPr/>
            <p:nvPr/>
          </p:nvSpPr>
          <p:spPr>
            <a:xfrm>
              <a:off x="3470195"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08" name="Google Shape;2608;g119563a54cb_0_58"/>
            <p:cNvSpPr/>
            <p:nvPr/>
          </p:nvSpPr>
          <p:spPr>
            <a:xfrm>
              <a:off x="3562664"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09" name="Google Shape;2609;g119563a54cb_0_58"/>
            <p:cNvSpPr/>
            <p:nvPr/>
          </p:nvSpPr>
          <p:spPr>
            <a:xfrm>
              <a:off x="3655133"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10" name="Google Shape;2610;g119563a54cb_0_58"/>
            <p:cNvSpPr/>
            <p:nvPr/>
          </p:nvSpPr>
          <p:spPr>
            <a:xfrm>
              <a:off x="3747602"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11" name="Google Shape;2611;g119563a54cb_0_58"/>
            <p:cNvSpPr/>
            <p:nvPr/>
          </p:nvSpPr>
          <p:spPr>
            <a:xfrm>
              <a:off x="38400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12" name="Google Shape;2612;g119563a54cb_0_58"/>
            <p:cNvSpPr/>
            <p:nvPr/>
          </p:nvSpPr>
          <p:spPr>
            <a:xfrm>
              <a:off x="39324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13" name="Google Shape;2613;g119563a54cb_0_58"/>
            <p:cNvSpPr/>
            <p:nvPr/>
          </p:nvSpPr>
          <p:spPr>
            <a:xfrm>
              <a:off x="40248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14" name="Google Shape;2614;g119563a54cb_0_58"/>
            <p:cNvSpPr/>
            <p:nvPr/>
          </p:nvSpPr>
          <p:spPr>
            <a:xfrm>
              <a:off x="41172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615" name="Google Shape;2615;g119563a54cb_0_58"/>
          <p:cNvGrpSpPr/>
          <p:nvPr/>
        </p:nvGrpSpPr>
        <p:grpSpPr>
          <a:xfrm rot="5400000">
            <a:off x="7822000" y="3988625"/>
            <a:ext cx="98902" cy="553090"/>
            <a:chOff x="4898850" y="4820550"/>
            <a:chExt cx="98902" cy="553090"/>
          </a:xfrm>
        </p:grpSpPr>
        <p:sp>
          <p:nvSpPr>
            <p:cNvPr id="2616" name="Google Shape;2616;g119563a54cb_0_58"/>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17" name="Google Shape;2617;g119563a54cb_0_58"/>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18" name="Google Shape;2618;g119563a54cb_0_58"/>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19" name="Google Shape;2619;g119563a54cb_0_58"/>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20" name="Google Shape;2620;g119563a54cb_0_58"/>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621" name="Google Shape;2621;g119563a54cb_0_58"/>
          <p:cNvGrpSpPr/>
          <p:nvPr/>
        </p:nvGrpSpPr>
        <p:grpSpPr>
          <a:xfrm>
            <a:off x="1632103" y="4389467"/>
            <a:ext cx="1105976" cy="133969"/>
            <a:chOff x="8183182" y="663852"/>
            <a:chExt cx="1475028" cy="178673"/>
          </a:xfrm>
        </p:grpSpPr>
        <p:grpSp>
          <p:nvGrpSpPr>
            <p:cNvPr id="2622" name="Google Shape;2622;g119563a54cb_0_58"/>
            <p:cNvGrpSpPr/>
            <p:nvPr/>
          </p:nvGrpSpPr>
          <p:grpSpPr>
            <a:xfrm>
              <a:off x="8183182" y="774425"/>
              <a:ext cx="1178025" cy="68100"/>
              <a:chOff x="2024450" y="204150"/>
              <a:chExt cx="1178025" cy="68100"/>
            </a:xfrm>
          </p:grpSpPr>
          <p:sp>
            <p:nvSpPr>
              <p:cNvPr id="2623" name="Google Shape;2623;g119563a54cb_0_58"/>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24" name="Google Shape;2624;g119563a54cb_0_58"/>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25" name="Google Shape;2625;g119563a54cb_0_58"/>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26" name="Google Shape;2626;g119563a54cb_0_58"/>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27" name="Google Shape;2627;g119563a54cb_0_58"/>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28" name="Google Shape;2628;g119563a54cb_0_58"/>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29" name="Google Shape;2629;g119563a54cb_0_58"/>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30" name="Google Shape;2630;g119563a54cb_0_58"/>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31" name="Google Shape;2631;g119563a54cb_0_58"/>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32" name="Google Shape;2632;g119563a54cb_0_58"/>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633" name="Google Shape;2633;g119563a54cb_0_58"/>
            <p:cNvGrpSpPr/>
            <p:nvPr/>
          </p:nvGrpSpPr>
          <p:grpSpPr>
            <a:xfrm>
              <a:off x="8480185" y="663852"/>
              <a:ext cx="1178025" cy="68100"/>
              <a:chOff x="2024450" y="204150"/>
              <a:chExt cx="1178025" cy="68100"/>
            </a:xfrm>
          </p:grpSpPr>
          <p:sp>
            <p:nvSpPr>
              <p:cNvPr id="2634" name="Google Shape;2634;g119563a54cb_0_58"/>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35" name="Google Shape;2635;g119563a54cb_0_58"/>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36" name="Google Shape;2636;g119563a54cb_0_58"/>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37" name="Google Shape;2637;g119563a54cb_0_58"/>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38" name="Google Shape;2638;g119563a54cb_0_58"/>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39" name="Google Shape;2639;g119563a54cb_0_58"/>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40" name="Google Shape;2640;g119563a54cb_0_58"/>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41" name="Google Shape;2641;g119563a54cb_0_58"/>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42" name="Google Shape;2642;g119563a54cb_0_58"/>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43" name="Google Shape;2643;g119563a54cb_0_58"/>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2644" name="Google Shape;2644;g119563a54cb_0_58"/>
          <p:cNvSpPr txBox="1"/>
          <p:nvPr/>
        </p:nvSpPr>
        <p:spPr>
          <a:xfrm>
            <a:off x="2938225" y="3933100"/>
            <a:ext cx="3038400" cy="1046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chemeClr val="lt1"/>
              </a:solidFill>
            </a:endParaRPr>
          </a:p>
          <a:p>
            <a:pPr marL="0" lvl="0" indent="0" algn="l" rtl="0">
              <a:spcBef>
                <a:spcPts val="0"/>
              </a:spcBef>
              <a:spcAft>
                <a:spcPts val="0"/>
              </a:spcAft>
              <a:buNone/>
            </a:pPr>
            <a:r>
              <a:rPr lang="en">
                <a:solidFill>
                  <a:schemeClr val="accent6"/>
                </a:solidFill>
              </a:rPr>
              <a:t>*A SNP cluster is a group of isolates whose genomes are closely related</a:t>
            </a:r>
            <a:endParaRPr>
              <a:solidFill>
                <a:schemeClr val="accent6"/>
              </a:solidFill>
            </a:endParaRPr>
          </a:p>
        </p:txBody>
      </p:sp>
      <p:pic>
        <p:nvPicPr>
          <p:cNvPr id="2645" name="Google Shape;2645;g119563a54cb_0_58"/>
          <p:cNvPicPr preferRelativeResize="0"/>
          <p:nvPr/>
        </p:nvPicPr>
        <p:blipFill>
          <a:blip r:embed="rId3">
            <a:alphaModFix/>
          </a:blip>
          <a:stretch>
            <a:fillRect/>
          </a:stretch>
        </p:blipFill>
        <p:spPr>
          <a:xfrm>
            <a:off x="1251775" y="1357199"/>
            <a:ext cx="4192650" cy="2587464"/>
          </a:xfrm>
          <a:prstGeom prst="rect">
            <a:avLst/>
          </a:prstGeom>
          <a:noFill/>
          <a:ln>
            <a:noFill/>
          </a:ln>
        </p:spPr>
      </p:pic>
      <p:pic>
        <p:nvPicPr>
          <p:cNvPr id="2646" name="Google Shape;2646;g119563a54cb_0_58"/>
          <p:cNvPicPr preferRelativeResize="0"/>
          <p:nvPr/>
        </p:nvPicPr>
        <p:blipFill>
          <a:blip r:embed="rId4">
            <a:alphaModFix/>
          </a:blip>
          <a:stretch>
            <a:fillRect/>
          </a:stretch>
        </p:blipFill>
        <p:spPr>
          <a:xfrm>
            <a:off x="5790889" y="1838773"/>
            <a:ext cx="3119361" cy="1630575"/>
          </a:xfrm>
          <a:prstGeom prst="rect">
            <a:avLst/>
          </a:prstGeom>
          <a:noFill/>
          <a:ln>
            <a:noFill/>
          </a:ln>
        </p:spPr>
      </p:pic>
      <p:sp>
        <p:nvSpPr>
          <p:cNvPr id="2647" name="Google Shape;2647;g119563a54cb_0_58"/>
          <p:cNvSpPr txBox="1"/>
          <p:nvPr/>
        </p:nvSpPr>
        <p:spPr>
          <a:xfrm>
            <a:off x="5831375" y="1357200"/>
            <a:ext cx="3038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lt1"/>
                </a:solidFill>
              </a:rPr>
              <a:t>Locations of Blood Isolates:</a:t>
            </a:r>
            <a:endParaRPr>
              <a:solidFill>
                <a:schemeClr val="accent6"/>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651"/>
        <p:cNvGrpSpPr/>
        <p:nvPr/>
      </p:nvGrpSpPr>
      <p:grpSpPr>
        <a:xfrm>
          <a:off x="0" y="0"/>
          <a:ext cx="0" cy="0"/>
          <a:chOff x="0" y="0"/>
          <a:chExt cx="0" cy="0"/>
        </a:xfrm>
      </p:grpSpPr>
      <p:sp>
        <p:nvSpPr>
          <p:cNvPr id="2652" name="Google Shape;2652;g1197541d6c2_0_0"/>
          <p:cNvSpPr txBox="1">
            <a:spLocks noGrp="1"/>
          </p:cNvSpPr>
          <p:nvPr>
            <p:ph type="title"/>
          </p:nvPr>
        </p:nvSpPr>
        <p:spPr>
          <a:xfrm>
            <a:off x="1182000" y="1450100"/>
            <a:ext cx="3961500" cy="495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200">
                <a:latin typeface="Arial"/>
                <a:ea typeface="Arial"/>
                <a:cs typeface="Arial"/>
                <a:sym typeface="Arial"/>
              </a:rPr>
              <a:t>Google Trends </a:t>
            </a:r>
            <a:endParaRPr sz="3200">
              <a:latin typeface="Arial"/>
              <a:ea typeface="Arial"/>
              <a:cs typeface="Arial"/>
              <a:sym typeface="Arial"/>
            </a:endParaRPr>
          </a:p>
        </p:txBody>
      </p:sp>
      <p:pic>
        <p:nvPicPr>
          <p:cNvPr id="2653" name="Google Shape;2653;g1197541d6c2_0_0"/>
          <p:cNvPicPr preferRelativeResize="0"/>
          <p:nvPr/>
        </p:nvPicPr>
        <p:blipFill>
          <a:blip r:embed="rId3">
            <a:alphaModFix/>
          </a:blip>
          <a:stretch>
            <a:fillRect/>
          </a:stretch>
        </p:blipFill>
        <p:spPr>
          <a:xfrm>
            <a:off x="5143500" y="1255475"/>
            <a:ext cx="3695700" cy="2463800"/>
          </a:xfrm>
          <a:prstGeom prst="rect">
            <a:avLst/>
          </a:prstGeom>
          <a:noFill/>
          <a:ln>
            <a:noFill/>
          </a:ln>
        </p:spPr>
      </p:pic>
      <p:sp>
        <p:nvSpPr>
          <p:cNvPr id="2654" name="Google Shape;2654;g1197541d6c2_0_0"/>
          <p:cNvSpPr txBox="1">
            <a:spLocks noGrp="1"/>
          </p:cNvSpPr>
          <p:nvPr>
            <p:ph type="subTitle" idx="4294967295"/>
          </p:nvPr>
        </p:nvSpPr>
        <p:spPr>
          <a:xfrm>
            <a:off x="1182000" y="2021050"/>
            <a:ext cx="3409800" cy="1549500"/>
          </a:xfrm>
          <a:prstGeom prst="rect">
            <a:avLst/>
          </a:prstGeom>
        </p:spPr>
        <p:txBody>
          <a:bodyPr spcFirstLastPara="1" wrap="square" lIns="91425" tIns="91425" rIns="91425" bIns="91425" anchor="t" anchorCtr="0">
            <a:noAutofit/>
          </a:bodyPr>
          <a:lstStyle/>
          <a:p>
            <a:pPr marL="0" lvl="0" indent="0" algn="l" rtl="0">
              <a:lnSpc>
                <a:spcPct val="90000"/>
              </a:lnSpc>
              <a:spcBef>
                <a:spcPts val="0"/>
              </a:spcBef>
              <a:spcAft>
                <a:spcPts val="0"/>
              </a:spcAft>
              <a:buClr>
                <a:schemeClr val="dk1"/>
              </a:buClr>
              <a:buSzPts val="1100"/>
              <a:buFont typeface="Arial"/>
              <a:buNone/>
            </a:pPr>
            <a:r>
              <a:rPr lang="en" sz="2200">
                <a:latin typeface="Arial"/>
                <a:ea typeface="Arial"/>
                <a:cs typeface="Arial"/>
                <a:sym typeface="Arial"/>
              </a:rPr>
              <a:t>Can surveillance of </a:t>
            </a:r>
            <a:r>
              <a:rPr lang="en" sz="2200" i="1">
                <a:latin typeface="Arial"/>
                <a:ea typeface="Arial"/>
                <a:cs typeface="Arial"/>
                <a:sym typeface="Arial"/>
              </a:rPr>
              <a:t>C.auris</a:t>
            </a:r>
            <a:r>
              <a:rPr lang="en" sz="2200">
                <a:latin typeface="Arial"/>
                <a:ea typeface="Arial"/>
                <a:cs typeface="Arial"/>
                <a:sym typeface="Arial"/>
              </a:rPr>
              <a:t> Google search queries help identify outbreaks?</a:t>
            </a:r>
            <a:endParaRPr sz="2000">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658"/>
        <p:cNvGrpSpPr/>
        <p:nvPr/>
      </p:nvGrpSpPr>
      <p:grpSpPr>
        <a:xfrm>
          <a:off x="0" y="0"/>
          <a:ext cx="0" cy="0"/>
          <a:chOff x="0" y="0"/>
          <a:chExt cx="0" cy="0"/>
        </a:xfrm>
      </p:grpSpPr>
      <p:sp>
        <p:nvSpPr>
          <p:cNvPr id="2659" name="Google Shape;2659;p4"/>
          <p:cNvSpPr txBox="1">
            <a:spLocks noGrp="1"/>
          </p:cNvSpPr>
          <p:nvPr>
            <p:ph type="subTitle" idx="1"/>
          </p:nvPr>
        </p:nvSpPr>
        <p:spPr>
          <a:xfrm>
            <a:off x="2399850" y="2366051"/>
            <a:ext cx="4344300" cy="1066200"/>
          </a:xfrm>
          <a:prstGeom prst="rect">
            <a:avLst/>
          </a:prstGeom>
          <a:noFill/>
          <a:ln>
            <a:noFill/>
          </a:ln>
        </p:spPr>
        <p:txBody>
          <a:bodyPr spcFirstLastPara="1" wrap="square" lIns="91425" tIns="91425" rIns="91425" bIns="91425" anchor="t" anchorCtr="0">
            <a:noAutofit/>
          </a:bodyPr>
          <a:lstStyle/>
          <a:p>
            <a:pPr marL="457200" lvl="0" indent="-317500" algn="ctr" rtl="0">
              <a:lnSpc>
                <a:spcPct val="100000"/>
              </a:lnSpc>
              <a:spcBef>
                <a:spcPts val="0"/>
              </a:spcBef>
              <a:spcAft>
                <a:spcPts val="0"/>
              </a:spcAft>
              <a:buSzPts val="1400"/>
              <a:buNone/>
            </a:pPr>
            <a:endParaRPr/>
          </a:p>
        </p:txBody>
      </p:sp>
      <p:sp>
        <p:nvSpPr>
          <p:cNvPr id="2660" name="Google Shape;2660;p4"/>
          <p:cNvSpPr txBox="1">
            <a:spLocks noGrp="1"/>
          </p:cNvSpPr>
          <p:nvPr>
            <p:ph type="title"/>
          </p:nvPr>
        </p:nvSpPr>
        <p:spPr>
          <a:xfrm>
            <a:off x="698850" y="197400"/>
            <a:ext cx="7746300" cy="572700"/>
          </a:xfrm>
          <a:prstGeom prst="rect">
            <a:avLst/>
          </a:prstGeom>
          <a:noFill/>
          <a:ln>
            <a:noFill/>
          </a:ln>
          <a:effectLst>
            <a:outerShdw blurRad="142875" algn="bl" rotWithShape="0">
              <a:schemeClr val="accent2">
                <a:alpha val="40000"/>
              </a:schemeClr>
            </a:outerShdw>
          </a:effectLst>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200"/>
              <a:buNone/>
            </a:pPr>
            <a:r>
              <a:rPr lang="en">
                <a:latin typeface="Arial"/>
                <a:ea typeface="Arial"/>
                <a:cs typeface="Arial"/>
                <a:sym typeface="Arial"/>
              </a:rPr>
              <a:t>Most Popular Query Topics Since 2004</a:t>
            </a:r>
            <a:endParaRPr>
              <a:latin typeface="Arial"/>
              <a:ea typeface="Arial"/>
              <a:cs typeface="Arial"/>
              <a:sym typeface="Arial"/>
            </a:endParaRPr>
          </a:p>
        </p:txBody>
      </p:sp>
      <p:pic>
        <p:nvPicPr>
          <p:cNvPr id="2661" name="Google Shape;2661;p4"/>
          <p:cNvPicPr preferRelativeResize="0"/>
          <p:nvPr/>
        </p:nvPicPr>
        <p:blipFill>
          <a:blip r:embed="rId3">
            <a:alphaModFix/>
          </a:blip>
          <a:stretch>
            <a:fillRect/>
          </a:stretch>
        </p:blipFill>
        <p:spPr>
          <a:xfrm>
            <a:off x="1238250" y="841750"/>
            <a:ext cx="6667500" cy="41148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665"/>
        <p:cNvGrpSpPr/>
        <p:nvPr/>
      </p:nvGrpSpPr>
      <p:grpSpPr>
        <a:xfrm>
          <a:off x="0" y="0"/>
          <a:ext cx="0" cy="0"/>
          <a:chOff x="0" y="0"/>
          <a:chExt cx="0" cy="0"/>
        </a:xfrm>
      </p:grpSpPr>
      <p:sp>
        <p:nvSpPr>
          <p:cNvPr id="2666" name="Google Shape;2666;g119608d36d6_0_2"/>
          <p:cNvSpPr txBox="1">
            <a:spLocks noGrp="1"/>
          </p:cNvSpPr>
          <p:nvPr>
            <p:ph type="subTitle" idx="1"/>
          </p:nvPr>
        </p:nvSpPr>
        <p:spPr>
          <a:xfrm>
            <a:off x="2399850" y="2366051"/>
            <a:ext cx="4344300" cy="1066200"/>
          </a:xfrm>
          <a:prstGeom prst="rect">
            <a:avLst/>
          </a:prstGeom>
          <a:noFill/>
          <a:ln>
            <a:noFill/>
          </a:ln>
        </p:spPr>
        <p:txBody>
          <a:bodyPr spcFirstLastPara="1" wrap="square" lIns="91425" tIns="91425" rIns="91425" bIns="91425" anchor="t" anchorCtr="0">
            <a:noAutofit/>
          </a:bodyPr>
          <a:lstStyle/>
          <a:p>
            <a:pPr marL="457200" lvl="0" indent="-317500" algn="ctr" rtl="0">
              <a:lnSpc>
                <a:spcPct val="100000"/>
              </a:lnSpc>
              <a:spcBef>
                <a:spcPts val="0"/>
              </a:spcBef>
              <a:spcAft>
                <a:spcPts val="0"/>
              </a:spcAft>
              <a:buSzPts val="1400"/>
              <a:buNone/>
            </a:pPr>
            <a:endParaRPr/>
          </a:p>
        </p:txBody>
      </p:sp>
      <p:sp>
        <p:nvSpPr>
          <p:cNvPr id="2667" name="Google Shape;2667;g119608d36d6_0_2"/>
          <p:cNvSpPr txBox="1">
            <a:spLocks noGrp="1"/>
          </p:cNvSpPr>
          <p:nvPr>
            <p:ph type="title"/>
          </p:nvPr>
        </p:nvSpPr>
        <p:spPr>
          <a:xfrm>
            <a:off x="2159100" y="147825"/>
            <a:ext cx="4825800" cy="572700"/>
          </a:xfrm>
          <a:prstGeom prst="rect">
            <a:avLst/>
          </a:prstGeom>
          <a:noFill/>
          <a:ln>
            <a:noFill/>
          </a:ln>
          <a:effectLst>
            <a:outerShdw blurRad="142875" algn="bl" rotWithShape="0">
              <a:schemeClr val="accent2">
                <a:alpha val="40000"/>
              </a:schemeClr>
            </a:outerShdw>
          </a:effectLst>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200"/>
              <a:buNone/>
            </a:pPr>
            <a:r>
              <a:rPr lang="en">
                <a:latin typeface="Arial"/>
                <a:ea typeface="Arial"/>
                <a:cs typeface="Arial"/>
                <a:sym typeface="Arial"/>
              </a:rPr>
              <a:t>Rising Query Topics</a:t>
            </a:r>
            <a:endParaRPr>
              <a:latin typeface="Arial"/>
              <a:ea typeface="Arial"/>
              <a:cs typeface="Arial"/>
              <a:sym typeface="Arial"/>
            </a:endParaRPr>
          </a:p>
        </p:txBody>
      </p:sp>
      <p:pic>
        <p:nvPicPr>
          <p:cNvPr id="2668" name="Google Shape;2668;g119608d36d6_0_2"/>
          <p:cNvPicPr preferRelativeResize="0"/>
          <p:nvPr/>
        </p:nvPicPr>
        <p:blipFill>
          <a:blip r:embed="rId3">
            <a:alphaModFix/>
          </a:blip>
          <a:stretch>
            <a:fillRect/>
          </a:stretch>
        </p:blipFill>
        <p:spPr>
          <a:xfrm>
            <a:off x="1238250" y="841750"/>
            <a:ext cx="6667500" cy="41148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672"/>
        <p:cNvGrpSpPr/>
        <p:nvPr/>
      </p:nvGrpSpPr>
      <p:grpSpPr>
        <a:xfrm>
          <a:off x="0" y="0"/>
          <a:ext cx="0" cy="0"/>
          <a:chOff x="0" y="0"/>
          <a:chExt cx="0" cy="0"/>
        </a:xfrm>
      </p:grpSpPr>
      <p:sp>
        <p:nvSpPr>
          <p:cNvPr id="2673" name="Google Shape;2673;g11979f8c863_1_11"/>
          <p:cNvSpPr txBox="1">
            <a:spLocks noGrp="1"/>
          </p:cNvSpPr>
          <p:nvPr>
            <p:ph type="title"/>
          </p:nvPr>
        </p:nvSpPr>
        <p:spPr>
          <a:xfrm>
            <a:off x="713100" y="241950"/>
            <a:ext cx="77178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Arial"/>
                <a:ea typeface="Arial"/>
                <a:cs typeface="Arial"/>
                <a:sym typeface="Arial"/>
              </a:rPr>
              <a:t>Can Google Trends detect outbreaks?</a:t>
            </a:r>
            <a:endParaRPr>
              <a:latin typeface="Arial"/>
              <a:ea typeface="Arial"/>
              <a:cs typeface="Arial"/>
              <a:sym typeface="Arial"/>
            </a:endParaRPr>
          </a:p>
        </p:txBody>
      </p:sp>
      <p:pic>
        <p:nvPicPr>
          <p:cNvPr id="2674" name="Google Shape;2674;g11979f8c863_1_11"/>
          <p:cNvPicPr preferRelativeResize="0"/>
          <p:nvPr/>
        </p:nvPicPr>
        <p:blipFill>
          <a:blip r:embed="rId3">
            <a:alphaModFix/>
          </a:blip>
          <a:stretch>
            <a:fillRect/>
          </a:stretch>
        </p:blipFill>
        <p:spPr>
          <a:xfrm>
            <a:off x="1552763" y="876625"/>
            <a:ext cx="6038473" cy="37266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678"/>
        <p:cNvGrpSpPr/>
        <p:nvPr/>
      </p:nvGrpSpPr>
      <p:grpSpPr>
        <a:xfrm>
          <a:off x="0" y="0"/>
          <a:ext cx="0" cy="0"/>
          <a:chOff x="0" y="0"/>
          <a:chExt cx="0" cy="0"/>
        </a:xfrm>
      </p:grpSpPr>
      <p:sp>
        <p:nvSpPr>
          <p:cNvPr id="2679" name="Google Shape;2679;g1197541d6c2_0_5"/>
          <p:cNvSpPr txBox="1"/>
          <p:nvPr/>
        </p:nvSpPr>
        <p:spPr>
          <a:xfrm>
            <a:off x="6847803" y="2203888"/>
            <a:ext cx="15831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accent2"/>
                </a:solidFill>
              </a:rPr>
              <a:t>Why is </a:t>
            </a:r>
            <a:r>
              <a:rPr lang="en" i="1">
                <a:solidFill>
                  <a:schemeClr val="accent2"/>
                </a:solidFill>
              </a:rPr>
              <a:t>C. auris</a:t>
            </a:r>
            <a:r>
              <a:rPr lang="en">
                <a:solidFill>
                  <a:schemeClr val="accent2"/>
                </a:solidFill>
              </a:rPr>
              <a:t> searched the most in OR?</a:t>
            </a:r>
            <a:endParaRPr>
              <a:solidFill>
                <a:schemeClr val="accent2"/>
              </a:solidFill>
            </a:endParaRPr>
          </a:p>
        </p:txBody>
      </p:sp>
      <p:sp>
        <p:nvSpPr>
          <p:cNvPr id="2680" name="Google Shape;2680;g1197541d6c2_0_5"/>
          <p:cNvSpPr txBox="1">
            <a:spLocks noGrp="1"/>
          </p:cNvSpPr>
          <p:nvPr>
            <p:ph type="title"/>
          </p:nvPr>
        </p:nvSpPr>
        <p:spPr>
          <a:xfrm>
            <a:off x="713100" y="241950"/>
            <a:ext cx="77178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Arial"/>
                <a:ea typeface="Arial"/>
                <a:cs typeface="Arial"/>
                <a:sym typeface="Arial"/>
              </a:rPr>
              <a:t>Can Google Trends detect outbreaks?</a:t>
            </a:r>
            <a:endParaRPr>
              <a:latin typeface="Arial"/>
              <a:ea typeface="Arial"/>
              <a:cs typeface="Arial"/>
              <a:sym typeface="Arial"/>
            </a:endParaRPr>
          </a:p>
        </p:txBody>
      </p:sp>
      <p:pic>
        <p:nvPicPr>
          <p:cNvPr id="2681" name="Google Shape;2681;g1197541d6c2_0_5"/>
          <p:cNvPicPr preferRelativeResize="0"/>
          <p:nvPr/>
        </p:nvPicPr>
        <p:blipFill>
          <a:blip r:embed="rId3">
            <a:alphaModFix/>
          </a:blip>
          <a:stretch>
            <a:fillRect/>
          </a:stretch>
        </p:blipFill>
        <p:spPr>
          <a:xfrm>
            <a:off x="6577591" y="914369"/>
            <a:ext cx="2008674" cy="1239655"/>
          </a:xfrm>
          <a:prstGeom prst="rect">
            <a:avLst/>
          </a:prstGeom>
          <a:noFill/>
          <a:ln>
            <a:noFill/>
          </a:ln>
        </p:spPr>
      </p:pic>
      <p:pic>
        <p:nvPicPr>
          <p:cNvPr id="2682" name="Google Shape;2682;g1197541d6c2_0_5"/>
          <p:cNvPicPr preferRelativeResize="0"/>
          <p:nvPr/>
        </p:nvPicPr>
        <p:blipFill>
          <a:blip r:embed="rId4">
            <a:alphaModFix/>
          </a:blip>
          <a:stretch>
            <a:fillRect/>
          </a:stretch>
        </p:blipFill>
        <p:spPr>
          <a:xfrm>
            <a:off x="713100" y="1192469"/>
            <a:ext cx="5224776" cy="3224406"/>
          </a:xfrm>
          <a:prstGeom prst="rect">
            <a:avLst/>
          </a:prstGeom>
          <a:noFill/>
          <a:ln>
            <a:noFill/>
          </a:ln>
        </p:spPr>
      </p:pic>
      <p:pic>
        <p:nvPicPr>
          <p:cNvPr id="2683" name="Google Shape;2683;g1197541d6c2_0_5"/>
          <p:cNvPicPr preferRelativeResize="0"/>
          <p:nvPr/>
        </p:nvPicPr>
        <p:blipFill>
          <a:blip r:embed="rId5">
            <a:alphaModFix/>
          </a:blip>
          <a:stretch>
            <a:fillRect/>
          </a:stretch>
        </p:blipFill>
        <p:spPr>
          <a:xfrm>
            <a:off x="6107100" y="3085050"/>
            <a:ext cx="2949675" cy="5727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83"/>
                                        </p:tgtEl>
                                        <p:attrNameLst>
                                          <p:attrName>style.visibility</p:attrName>
                                        </p:attrNameLst>
                                      </p:cBhvr>
                                      <p:to>
                                        <p:strVal val="visible"/>
                                      </p:to>
                                    </p:set>
                                    <p:animEffect transition="in" filter="fade">
                                      <p:cBhvr>
                                        <p:cTn id="7" dur="1000"/>
                                        <p:tgtEl>
                                          <p:spTgt spid="26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687"/>
        <p:cNvGrpSpPr/>
        <p:nvPr/>
      </p:nvGrpSpPr>
      <p:grpSpPr>
        <a:xfrm>
          <a:off x="0" y="0"/>
          <a:ext cx="0" cy="0"/>
          <a:chOff x="0" y="0"/>
          <a:chExt cx="0" cy="0"/>
        </a:xfrm>
      </p:grpSpPr>
      <p:sp>
        <p:nvSpPr>
          <p:cNvPr id="2688" name="Google Shape;2688;p47"/>
          <p:cNvSpPr txBox="1">
            <a:spLocks noGrp="1"/>
          </p:cNvSpPr>
          <p:nvPr>
            <p:ph type="title"/>
          </p:nvPr>
        </p:nvSpPr>
        <p:spPr>
          <a:xfrm>
            <a:off x="865500" y="1323677"/>
            <a:ext cx="4166100" cy="572700"/>
          </a:xfrm>
          <a:prstGeom prst="rect">
            <a:avLst/>
          </a:prstGeom>
          <a:noFill/>
          <a:ln>
            <a:noFill/>
          </a:ln>
          <a:effectLst>
            <a:outerShdw blurRad="85725" algn="bl" rotWithShape="0">
              <a:schemeClr val="accent2">
                <a:alpha val="40000"/>
              </a:schemeClr>
            </a:outerShdw>
          </a:effectLst>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200"/>
              <a:buNone/>
            </a:pPr>
            <a:r>
              <a:rPr lang="en"/>
              <a:t>CONCLUSIONS</a:t>
            </a:r>
            <a:endParaRPr/>
          </a:p>
        </p:txBody>
      </p:sp>
      <p:sp>
        <p:nvSpPr>
          <p:cNvPr id="2689" name="Google Shape;2689;p47"/>
          <p:cNvSpPr txBox="1">
            <a:spLocks noGrp="1"/>
          </p:cNvSpPr>
          <p:nvPr>
            <p:ph type="subTitle" idx="1"/>
          </p:nvPr>
        </p:nvSpPr>
        <p:spPr>
          <a:xfrm>
            <a:off x="865500" y="1966250"/>
            <a:ext cx="4479300" cy="2223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a:t>AMR genes and drug resistance:</a:t>
            </a:r>
            <a:endParaRPr/>
          </a:p>
          <a:p>
            <a:pPr marL="457200" lvl="0" indent="-317500" algn="l" rtl="0">
              <a:lnSpc>
                <a:spcPct val="100000"/>
              </a:lnSpc>
              <a:spcBef>
                <a:spcPts val="0"/>
              </a:spcBef>
              <a:spcAft>
                <a:spcPts val="0"/>
              </a:spcAft>
              <a:buSzPts val="1400"/>
              <a:buChar char="-"/>
            </a:pPr>
            <a:r>
              <a:rPr lang="en"/>
              <a:t>AMR genes important in mechanism of drug resistance</a:t>
            </a:r>
            <a:endParaRPr/>
          </a:p>
          <a:p>
            <a:pPr marL="457200" lvl="0" indent="-317500" algn="l" rtl="0">
              <a:lnSpc>
                <a:spcPct val="100000"/>
              </a:lnSpc>
              <a:spcBef>
                <a:spcPts val="0"/>
              </a:spcBef>
              <a:spcAft>
                <a:spcPts val="0"/>
              </a:spcAft>
              <a:buSzPts val="1400"/>
              <a:buChar char="-"/>
            </a:pPr>
            <a:r>
              <a:rPr lang="en"/>
              <a:t>Both increasing over time</a:t>
            </a:r>
            <a:endParaRPr/>
          </a:p>
          <a:p>
            <a:pPr marL="0" lvl="0" indent="0" algn="l" rtl="0">
              <a:lnSpc>
                <a:spcPct val="100000"/>
              </a:lnSpc>
              <a:spcBef>
                <a:spcPts val="0"/>
              </a:spcBef>
              <a:spcAft>
                <a:spcPts val="0"/>
              </a:spcAft>
              <a:buNone/>
            </a:pPr>
            <a:r>
              <a:rPr lang="en"/>
              <a:t>US surveillance data:</a:t>
            </a:r>
            <a:endParaRPr/>
          </a:p>
          <a:p>
            <a:pPr marL="457200" lvl="0" indent="-317500" algn="l" rtl="0">
              <a:lnSpc>
                <a:spcPct val="100000"/>
              </a:lnSpc>
              <a:spcBef>
                <a:spcPts val="0"/>
              </a:spcBef>
              <a:spcAft>
                <a:spcPts val="0"/>
              </a:spcAft>
              <a:buSzPts val="1400"/>
              <a:buChar char="-"/>
            </a:pPr>
            <a:r>
              <a:rPr lang="en" i="1"/>
              <a:t>C. auris</a:t>
            </a:r>
            <a:r>
              <a:rPr lang="en"/>
              <a:t> is an emerging public health threat</a:t>
            </a:r>
            <a:endParaRPr/>
          </a:p>
          <a:p>
            <a:pPr marL="0" lvl="0" indent="0" algn="l" rtl="0">
              <a:lnSpc>
                <a:spcPct val="100000"/>
              </a:lnSpc>
              <a:spcBef>
                <a:spcPts val="0"/>
              </a:spcBef>
              <a:spcAft>
                <a:spcPts val="0"/>
              </a:spcAft>
              <a:buNone/>
            </a:pPr>
            <a:r>
              <a:rPr lang="en"/>
              <a:t>Google Trends data:</a:t>
            </a:r>
            <a:endParaRPr/>
          </a:p>
          <a:p>
            <a:pPr marL="457200" lvl="0" indent="-317500" algn="l" rtl="0">
              <a:lnSpc>
                <a:spcPct val="100000"/>
              </a:lnSpc>
              <a:spcBef>
                <a:spcPts val="0"/>
              </a:spcBef>
              <a:spcAft>
                <a:spcPts val="0"/>
              </a:spcAft>
              <a:buSzPts val="1400"/>
              <a:buChar char="-"/>
            </a:pPr>
            <a:r>
              <a:rPr lang="en"/>
              <a:t>Interesting to monitor public awareness</a:t>
            </a:r>
            <a:endParaRPr/>
          </a:p>
          <a:p>
            <a:pPr marL="0" lvl="0" indent="0" algn="l" rtl="0">
              <a:lnSpc>
                <a:spcPct val="100000"/>
              </a:lnSpc>
              <a:spcBef>
                <a:spcPts val="0"/>
              </a:spcBef>
              <a:spcAft>
                <a:spcPts val="0"/>
              </a:spcAft>
              <a:buNone/>
            </a:pPr>
            <a:endParaRPr/>
          </a:p>
        </p:txBody>
      </p:sp>
      <p:sp>
        <p:nvSpPr>
          <p:cNvPr id="2690" name="Google Shape;2690;p47"/>
          <p:cNvSpPr/>
          <p:nvPr/>
        </p:nvSpPr>
        <p:spPr>
          <a:xfrm>
            <a:off x="3246095" y="4391554"/>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691" name="Google Shape;2691;p47"/>
          <p:cNvGrpSpPr/>
          <p:nvPr/>
        </p:nvGrpSpPr>
        <p:grpSpPr>
          <a:xfrm rot="-5400000">
            <a:off x="7445689" y="3626907"/>
            <a:ext cx="883262" cy="242091"/>
            <a:chOff x="2300350" y="2601250"/>
            <a:chExt cx="2275275" cy="623625"/>
          </a:xfrm>
        </p:grpSpPr>
        <p:sp>
          <p:nvSpPr>
            <p:cNvPr id="2692" name="Google Shape;2692;p47"/>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93" name="Google Shape;2693;p47"/>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94" name="Google Shape;2694;p47"/>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95" name="Google Shape;2695;p47"/>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96" name="Google Shape;2696;p47"/>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97" name="Google Shape;2697;p47"/>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698" name="Google Shape;2698;p47"/>
          <p:cNvGrpSpPr/>
          <p:nvPr/>
        </p:nvGrpSpPr>
        <p:grpSpPr>
          <a:xfrm>
            <a:off x="4789594" y="914919"/>
            <a:ext cx="1105976" cy="133969"/>
            <a:chOff x="8183182" y="663852"/>
            <a:chExt cx="1475028" cy="178673"/>
          </a:xfrm>
        </p:grpSpPr>
        <p:grpSp>
          <p:nvGrpSpPr>
            <p:cNvPr id="2699" name="Google Shape;2699;p47"/>
            <p:cNvGrpSpPr/>
            <p:nvPr/>
          </p:nvGrpSpPr>
          <p:grpSpPr>
            <a:xfrm>
              <a:off x="8183182" y="774425"/>
              <a:ext cx="1178025" cy="68100"/>
              <a:chOff x="2024450" y="204150"/>
              <a:chExt cx="1178025" cy="68100"/>
            </a:xfrm>
          </p:grpSpPr>
          <p:sp>
            <p:nvSpPr>
              <p:cNvPr id="2700" name="Google Shape;2700;p47"/>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01" name="Google Shape;2701;p47"/>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02" name="Google Shape;2702;p47"/>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03" name="Google Shape;2703;p47"/>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04" name="Google Shape;2704;p47"/>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05" name="Google Shape;2705;p47"/>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06" name="Google Shape;2706;p47"/>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07" name="Google Shape;2707;p47"/>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08" name="Google Shape;2708;p47"/>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09" name="Google Shape;2709;p47"/>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710" name="Google Shape;2710;p47"/>
            <p:cNvGrpSpPr/>
            <p:nvPr/>
          </p:nvGrpSpPr>
          <p:grpSpPr>
            <a:xfrm>
              <a:off x="8480185" y="663852"/>
              <a:ext cx="1178025" cy="68100"/>
              <a:chOff x="2024450" y="204150"/>
              <a:chExt cx="1178025" cy="68100"/>
            </a:xfrm>
          </p:grpSpPr>
          <p:sp>
            <p:nvSpPr>
              <p:cNvPr id="2711" name="Google Shape;2711;p47"/>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12" name="Google Shape;2712;p47"/>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13" name="Google Shape;2713;p47"/>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14" name="Google Shape;2714;p47"/>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15" name="Google Shape;2715;p47"/>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16" name="Google Shape;2716;p47"/>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17" name="Google Shape;2717;p47"/>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18" name="Google Shape;2718;p47"/>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19" name="Google Shape;2719;p47"/>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20" name="Google Shape;2720;p47"/>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2721" name="Google Shape;2721;p47"/>
          <p:cNvGrpSpPr/>
          <p:nvPr/>
        </p:nvGrpSpPr>
        <p:grpSpPr>
          <a:xfrm rot="5400000">
            <a:off x="5285275" y="3708175"/>
            <a:ext cx="98902" cy="553090"/>
            <a:chOff x="4898850" y="4820550"/>
            <a:chExt cx="98902" cy="553090"/>
          </a:xfrm>
        </p:grpSpPr>
        <p:sp>
          <p:nvSpPr>
            <p:cNvPr id="2722" name="Google Shape;2722;p47"/>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23" name="Google Shape;2723;p47"/>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24" name="Google Shape;2724;p47"/>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25" name="Google Shape;2725;p47"/>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26" name="Google Shape;2726;p47"/>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2727" name="Google Shape;2727;p47"/>
          <p:cNvPicPr preferRelativeResize="0"/>
          <p:nvPr/>
        </p:nvPicPr>
        <p:blipFill rotWithShape="1">
          <a:blip r:embed="rId3">
            <a:alphaModFix/>
          </a:blip>
          <a:srcRect t="12809" b="12502"/>
          <a:stretch/>
        </p:blipFill>
        <p:spPr>
          <a:xfrm>
            <a:off x="5058175" y="1048900"/>
            <a:ext cx="3857700" cy="3367800"/>
          </a:xfrm>
          <a:prstGeom prst="ellipse">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416"/>
        <p:cNvGrpSpPr/>
        <p:nvPr/>
      </p:nvGrpSpPr>
      <p:grpSpPr>
        <a:xfrm>
          <a:off x="0" y="0"/>
          <a:ext cx="0" cy="0"/>
          <a:chOff x="0" y="0"/>
          <a:chExt cx="0" cy="0"/>
        </a:xfrm>
      </p:grpSpPr>
      <p:sp>
        <p:nvSpPr>
          <p:cNvPr id="2417" name="Google Shape;2417;p2"/>
          <p:cNvSpPr txBox="1">
            <a:spLocks noGrp="1"/>
          </p:cNvSpPr>
          <p:nvPr>
            <p:ph type="title"/>
          </p:nvPr>
        </p:nvSpPr>
        <p:spPr>
          <a:xfrm>
            <a:off x="1169895" y="1151947"/>
            <a:ext cx="2867400" cy="2739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000"/>
              <a:buNone/>
            </a:pPr>
            <a:r>
              <a:rPr lang="en">
                <a:solidFill>
                  <a:schemeClr val="accent2"/>
                </a:solidFill>
                <a:latin typeface="Arial"/>
                <a:ea typeface="Arial"/>
                <a:cs typeface="Arial"/>
                <a:sym typeface="Arial"/>
              </a:rPr>
              <a:t>Emerging pathogen</a:t>
            </a:r>
            <a:endParaRPr>
              <a:solidFill>
                <a:schemeClr val="accent2"/>
              </a:solidFill>
              <a:latin typeface="Arial"/>
              <a:ea typeface="Arial"/>
              <a:cs typeface="Arial"/>
              <a:sym typeface="Arial"/>
            </a:endParaRPr>
          </a:p>
        </p:txBody>
      </p:sp>
      <p:sp>
        <p:nvSpPr>
          <p:cNvPr id="2418" name="Google Shape;2418;p2"/>
          <p:cNvSpPr txBox="1">
            <a:spLocks noGrp="1"/>
          </p:cNvSpPr>
          <p:nvPr>
            <p:ph type="subTitle" idx="1"/>
          </p:nvPr>
        </p:nvSpPr>
        <p:spPr>
          <a:xfrm>
            <a:off x="887100" y="1657025"/>
            <a:ext cx="4091100" cy="1333500"/>
          </a:xfrm>
          <a:prstGeom prst="rect">
            <a:avLst/>
          </a:prstGeom>
          <a:noFill/>
          <a:ln>
            <a:noFill/>
          </a:ln>
        </p:spPr>
        <p:txBody>
          <a:bodyPr spcFirstLastPara="1" wrap="square" lIns="91425" tIns="91425" rIns="91425" bIns="91425" anchor="ctr" anchorCtr="0">
            <a:noAutofit/>
          </a:bodyPr>
          <a:lstStyle/>
          <a:p>
            <a:pPr marL="457200" lvl="0" indent="-317500" algn="l" rtl="0">
              <a:lnSpc>
                <a:spcPct val="100000"/>
              </a:lnSpc>
              <a:spcBef>
                <a:spcPts val="0"/>
              </a:spcBef>
              <a:spcAft>
                <a:spcPts val="0"/>
              </a:spcAft>
              <a:buSzPts val="1400"/>
              <a:buFont typeface="Arial"/>
              <a:buChar char="●"/>
            </a:pPr>
            <a:r>
              <a:rPr lang="en">
                <a:latin typeface="Arial"/>
                <a:ea typeface="Arial"/>
                <a:cs typeface="Arial"/>
                <a:sym typeface="Arial"/>
              </a:rPr>
              <a:t>New strain of the </a:t>
            </a:r>
            <a:r>
              <a:rPr lang="en" i="1">
                <a:latin typeface="Arial"/>
                <a:ea typeface="Arial"/>
                <a:cs typeface="Arial"/>
                <a:sym typeface="Arial"/>
              </a:rPr>
              <a:t>Candida </a:t>
            </a:r>
            <a:r>
              <a:rPr lang="en">
                <a:latin typeface="Arial"/>
                <a:ea typeface="Arial"/>
                <a:cs typeface="Arial"/>
                <a:sym typeface="Arial"/>
              </a:rPr>
              <a:t>fungi family</a:t>
            </a:r>
            <a:endParaRPr>
              <a:latin typeface="Arial"/>
              <a:ea typeface="Arial"/>
              <a:cs typeface="Arial"/>
              <a:sym typeface="Arial"/>
            </a:endParaRPr>
          </a:p>
          <a:p>
            <a:pPr marL="457200" lvl="0" indent="-317500" algn="l" rtl="0">
              <a:lnSpc>
                <a:spcPct val="100000"/>
              </a:lnSpc>
              <a:spcBef>
                <a:spcPts val="0"/>
              </a:spcBef>
              <a:spcAft>
                <a:spcPts val="0"/>
              </a:spcAft>
              <a:buSzPts val="1400"/>
              <a:buFont typeface="Arial"/>
              <a:buChar char="●"/>
            </a:pPr>
            <a:r>
              <a:rPr lang="en">
                <a:latin typeface="Arial"/>
                <a:ea typeface="Arial"/>
                <a:cs typeface="Arial"/>
                <a:sym typeface="Arial"/>
              </a:rPr>
              <a:t>Causes Candidiasis in immunocompromised people</a:t>
            </a:r>
            <a:endParaRPr>
              <a:latin typeface="Arial"/>
              <a:ea typeface="Arial"/>
              <a:cs typeface="Arial"/>
              <a:sym typeface="Arial"/>
            </a:endParaRPr>
          </a:p>
          <a:p>
            <a:pPr marL="914400" lvl="1" indent="-317500" algn="l" rtl="0">
              <a:lnSpc>
                <a:spcPct val="100000"/>
              </a:lnSpc>
              <a:spcBef>
                <a:spcPts val="0"/>
              </a:spcBef>
              <a:spcAft>
                <a:spcPts val="0"/>
              </a:spcAft>
              <a:buSzPts val="1400"/>
              <a:buFont typeface="Arial"/>
              <a:buChar char="○"/>
            </a:pPr>
            <a:r>
              <a:rPr lang="en">
                <a:latin typeface="Arial"/>
                <a:ea typeface="Arial"/>
                <a:cs typeface="Arial"/>
                <a:sym typeface="Arial"/>
              </a:rPr>
              <a:t>35-80% mortality rate in ICU patients (Xiao et al. 2019)</a:t>
            </a:r>
            <a:endParaRPr>
              <a:latin typeface="Arial"/>
              <a:ea typeface="Arial"/>
              <a:cs typeface="Arial"/>
              <a:sym typeface="Arial"/>
            </a:endParaRPr>
          </a:p>
          <a:p>
            <a:pPr marL="457200" lvl="0" indent="-317500" algn="l" rtl="0">
              <a:lnSpc>
                <a:spcPct val="100000"/>
              </a:lnSpc>
              <a:spcBef>
                <a:spcPts val="0"/>
              </a:spcBef>
              <a:spcAft>
                <a:spcPts val="0"/>
              </a:spcAft>
              <a:buSzPts val="1400"/>
              <a:buFont typeface="Arial"/>
              <a:buChar char="●"/>
            </a:pPr>
            <a:r>
              <a:rPr lang="en">
                <a:latin typeface="Arial"/>
                <a:ea typeface="Arial"/>
                <a:cs typeface="Arial"/>
                <a:sym typeface="Arial"/>
              </a:rPr>
              <a:t> Prevalence increasing since the early 2000’s</a:t>
            </a:r>
            <a:endParaRPr>
              <a:latin typeface="Arial"/>
              <a:ea typeface="Arial"/>
              <a:cs typeface="Arial"/>
              <a:sym typeface="Arial"/>
            </a:endParaRPr>
          </a:p>
        </p:txBody>
      </p:sp>
      <p:sp>
        <p:nvSpPr>
          <p:cNvPr id="2419" name="Google Shape;2419;p2"/>
          <p:cNvSpPr txBox="1">
            <a:spLocks noGrp="1"/>
          </p:cNvSpPr>
          <p:nvPr>
            <p:ph type="title" idx="2"/>
          </p:nvPr>
        </p:nvSpPr>
        <p:spPr>
          <a:xfrm>
            <a:off x="5324498" y="1174999"/>
            <a:ext cx="2867380" cy="2739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000"/>
              <a:buNone/>
            </a:pPr>
            <a:r>
              <a:rPr lang="en">
                <a:solidFill>
                  <a:schemeClr val="accent2"/>
                </a:solidFill>
                <a:latin typeface="Arial"/>
                <a:ea typeface="Arial"/>
                <a:cs typeface="Arial"/>
                <a:sym typeface="Arial"/>
              </a:rPr>
              <a:t>Antimicrobial Resistance</a:t>
            </a:r>
            <a:endParaRPr>
              <a:solidFill>
                <a:schemeClr val="accent2"/>
              </a:solidFill>
              <a:latin typeface="Arial"/>
              <a:ea typeface="Arial"/>
              <a:cs typeface="Arial"/>
              <a:sym typeface="Arial"/>
            </a:endParaRPr>
          </a:p>
        </p:txBody>
      </p:sp>
      <p:sp>
        <p:nvSpPr>
          <p:cNvPr id="2420" name="Google Shape;2420;p2"/>
          <p:cNvSpPr txBox="1">
            <a:spLocks noGrp="1"/>
          </p:cNvSpPr>
          <p:nvPr>
            <p:ph type="subTitle" idx="3"/>
          </p:nvPr>
        </p:nvSpPr>
        <p:spPr>
          <a:xfrm>
            <a:off x="5262925" y="1706927"/>
            <a:ext cx="2990400" cy="752100"/>
          </a:xfrm>
          <a:prstGeom prst="rect">
            <a:avLst/>
          </a:prstGeom>
          <a:noFill/>
          <a:ln>
            <a:noFill/>
          </a:ln>
        </p:spPr>
        <p:txBody>
          <a:bodyPr spcFirstLastPara="1" wrap="square" lIns="91425" tIns="91425" rIns="91425" bIns="91425" anchor="ctr" anchorCtr="0">
            <a:noAutofit/>
          </a:bodyPr>
          <a:lstStyle/>
          <a:p>
            <a:pPr marL="457200" lvl="0" indent="-317500" algn="l" rtl="0">
              <a:lnSpc>
                <a:spcPct val="100000"/>
              </a:lnSpc>
              <a:spcBef>
                <a:spcPts val="0"/>
              </a:spcBef>
              <a:spcAft>
                <a:spcPts val="0"/>
              </a:spcAft>
              <a:buSzPts val="1400"/>
              <a:buFont typeface="Arial"/>
              <a:buChar char="●"/>
            </a:pPr>
            <a:r>
              <a:rPr lang="en">
                <a:latin typeface="Arial"/>
                <a:ea typeface="Arial"/>
                <a:cs typeface="Arial"/>
                <a:sym typeface="Arial"/>
              </a:rPr>
              <a:t>High rates of drug resistance</a:t>
            </a:r>
            <a:endParaRPr>
              <a:latin typeface="Arial"/>
              <a:ea typeface="Arial"/>
              <a:cs typeface="Arial"/>
              <a:sym typeface="Arial"/>
            </a:endParaRPr>
          </a:p>
          <a:p>
            <a:pPr marL="914400" lvl="1" indent="-317500" algn="l" rtl="0">
              <a:lnSpc>
                <a:spcPct val="100000"/>
              </a:lnSpc>
              <a:spcBef>
                <a:spcPts val="0"/>
              </a:spcBef>
              <a:spcAft>
                <a:spcPts val="0"/>
              </a:spcAft>
              <a:buSzPts val="1400"/>
              <a:buFont typeface="Arial"/>
              <a:buChar char="○"/>
            </a:pPr>
            <a:r>
              <a:rPr lang="en">
                <a:latin typeface="Arial"/>
                <a:ea typeface="Arial"/>
                <a:cs typeface="Arial"/>
                <a:sym typeface="Arial"/>
              </a:rPr>
              <a:t>difficult to treat</a:t>
            </a:r>
            <a:endParaRPr>
              <a:latin typeface="Arial"/>
              <a:ea typeface="Arial"/>
              <a:cs typeface="Arial"/>
              <a:sym typeface="Arial"/>
            </a:endParaRPr>
          </a:p>
        </p:txBody>
      </p:sp>
      <p:sp>
        <p:nvSpPr>
          <p:cNvPr id="2421" name="Google Shape;2421;p2"/>
          <p:cNvSpPr txBox="1">
            <a:spLocks noGrp="1"/>
          </p:cNvSpPr>
          <p:nvPr>
            <p:ph type="title" idx="4"/>
          </p:nvPr>
        </p:nvSpPr>
        <p:spPr>
          <a:xfrm>
            <a:off x="1169894" y="3391600"/>
            <a:ext cx="2909700" cy="2739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000"/>
              <a:buNone/>
            </a:pPr>
            <a:r>
              <a:rPr lang="en">
                <a:solidFill>
                  <a:schemeClr val="accent2"/>
                </a:solidFill>
                <a:latin typeface="Arial"/>
                <a:ea typeface="Arial"/>
                <a:cs typeface="Arial"/>
                <a:sym typeface="Arial"/>
              </a:rPr>
              <a:t>Prevalence &amp; survival in hospital environments</a:t>
            </a:r>
            <a:endParaRPr>
              <a:solidFill>
                <a:schemeClr val="accent2"/>
              </a:solidFill>
              <a:latin typeface="Arial"/>
              <a:ea typeface="Arial"/>
              <a:cs typeface="Arial"/>
              <a:sym typeface="Arial"/>
            </a:endParaRPr>
          </a:p>
        </p:txBody>
      </p:sp>
      <p:sp>
        <p:nvSpPr>
          <p:cNvPr id="2422" name="Google Shape;2422;p2"/>
          <p:cNvSpPr txBox="1">
            <a:spLocks noGrp="1"/>
          </p:cNvSpPr>
          <p:nvPr>
            <p:ph type="subTitle" idx="5"/>
          </p:nvPr>
        </p:nvSpPr>
        <p:spPr>
          <a:xfrm>
            <a:off x="887100" y="4092400"/>
            <a:ext cx="4091100" cy="531300"/>
          </a:xfrm>
          <a:prstGeom prst="rect">
            <a:avLst/>
          </a:prstGeom>
          <a:noFill/>
          <a:ln>
            <a:noFill/>
          </a:ln>
        </p:spPr>
        <p:txBody>
          <a:bodyPr spcFirstLastPara="1" wrap="square" lIns="91425" tIns="91425" rIns="91425" bIns="91425" anchor="ctr" anchorCtr="0">
            <a:noAutofit/>
          </a:bodyPr>
          <a:lstStyle/>
          <a:p>
            <a:pPr marL="457200" lvl="0" indent="-317500" algn="l" rtl="0">
              <a:lnSpc>
                <a:spcPct val="100000"/>
              </a:lnSpc>
              <a:spcBef>
                <a:spcPts val="0"/>
              </a:spcBef>
              <a:spcAft>
                <a:spcPts val="0"/>
              </a:spcAft>
              <a:buSzPts val="1400"/>
              <a:buChar char="●"/>
            </a:pPr>
            <a:r>
              <a:rPr lang="en">
                <a:latin typeface="Arial"/>
                <a:ea typeface="Arial"/>
                <a:cs typeface="Arial"/>
                <a:sym typeface="Arial"/>
              </a:rPr>
              <a:t>Survives on/colonizes hospital surfaces &amp; implanted medical devices</a:t>
            </a:r>
            <a:endParaRPr>
              <a:latin typeface="Arial"/>
              <a:ea typeface="Arial"/>
              <a:cs typeface="Arial"/>
              <a:sym typeface="Arial"/>
            </a:endParaRPr>
          </a:p>
          <a:p>
            <a:pPr marL="914400" lvl="1" indent="-317500" algn="l" rtl="0">
              <a:lnSpc>
                <a:spcPct val="100000"/>
              </a:lnSpc>
              <a:spcBef>
                <a:spcPts val="0"/>
              </a:spcBef>
              <a:spcAft>
                <a:spcPts val="0"/>
              </a:spcAft>
              <a:buSzPts val="1400"/>
              <a:buFont typeface="Arial"/>
              <a:buChar char="○"/>
            </a:pPr>
            <a:r>
              <a:rPr lang="en">
                <a:latin typeface="Arial"/>
                <a:ea typeface="Arial"/>
                <a:cs typeface="Arial"/>
                <a:sym typeface="Arial"/>
              </a:rPr>
              <a:t>Due to ability to form biofilms (Horton et al 2020)</a:t>
            </a:r>
            <a:endParaRPr>
              <a:latin typeface="Arial"/>
              <a:ea typeface="Arial"/>
              <a:cs typeface="Arial"/>
              <a:sym typeface="Arial"/>
            </a:endParaRPr>
          </a:p>
        </p:txBody>
      </p:sp>
      <p:sp>
        <p:nvSpPr>
          <p:cNvPr id="2423" name="Google Shape;2423;p2"/>
          <p:cNvSpPr txBox="1">
            <a:spLocks noGrp="1"/>
          </p:cNvSpPr>
          <p:nvPr>
            <p:ph type="title" idx="6"/>
          </p:nvPr>
        </p:nvSpPr>
        <p:spPr>
          <a:xfrm>
            <a:off x="5262925" y="3262900"/>
            <a:ext cx="2867400" cy="5313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000"/>
              <a:buNone/>
            </a:pPr>
            <a:r>
              <a:rPr lang="en">
                <a:solidFill>
                  <a:schemeClr val="accent2"/>
                </a:solidFill>
                <a:latin typeface="Arial"/>
                <a:ea typeface="Arial"/>
                <a:cs typeface="Arial"/>
                <a:sym typeface="Arial"/>
              </a:rPr>
              <a:t>Coinfections with COVID-19</a:t>
            </a:r>
            <a:endParaRPr>
              <a:solidFill>
                <a:schemeClr val="accent2"/>
              </a:solidFill>
              <a:latin typeface="Arial"/>
              <a:ea typeface="Arial"/>
              <a:cs typeface="Arial"/>
              <a:sym typeface="Arial"/>
            </a:endParaRPr>
          </a:p>
        </p:txBody>
      </p:sp>
      <p:sp>
        <p:nvSpPr>
          <p:cNvPr id="2424" name="Google Shape;2424;p2"/>
          <p:cNvSpPr txBox="1">
            <a:spLocks noGrp="1"/>
          </p:cNvSpPr>
          <p:nvPr>
            <p:ph type="subTitle" idx="7"/>
          </p:nvPr>
        </p:nvSpPr>
        <p:spPr>
          <a:xfrm>
            <a:off x="5324500" y="3931300"/>
            <a:ext cx="2990400" cy="853500"/>
          </a:xfrm>
          <a:prstGeom prst="rect">
            <a:avLst/>
          </a:prstGeom>
          <a:noFill/>
          <a:ln>
            <a:noFill/>
          </a:ln>
        </p:spPr>
        <p:txBody>
          <a:bodyPr spcFirstLastPara="1" wrap="square" lIns="91425" tIns="91425" rIns="91425" bIns="91425" anchor="ctr" anchorCtr="0">
            <a:noAutofit/>
          </a:bodyPr>
          <a:lstStyle/>
          <a:p>
            <a:pPr marL="457200" lvl="0" indent="-317500" algn="l" rtl="0">
              <a:spcBef>
                <a:spcPts val="0"/>
              </a:spcBef>
              <a:spcAft>
                <a:spcPts val="0"/>
              </a:spcAft>
              <a:buSzPts val="1400"/>
              <a:buFont typeface="Arial"/>
              <a:buChar char="●"/>
            </a:pPr>
            <a:r>
              <a:rPr lang="en">
                <a:latin typeface="Arial"/>
                <a:ea typeface="Arial"/>
                <a:cs typeface="Arial"/>
                <a:sym typeface="Arial"/>
              </a:rPr>
              <a:t>Outbreaks reported in COVID-19 units of acute care hospitals</a:t>
            </a:r>
            <a:endParaRPr>
              <a:latin typeface="Arial"/>
              <a:ea typeface="Arial"/>
              <a:cs typeface="Arial"/>
              <a:sym typeface="Arial"/>
            </a:endParaRPr>
          </a:p>
          <a:p>
            <a:pPr marL="457200" lvl="0" indent="-317500" algn="l" rtl="0">
              <a:lnSpc>
                <a:spcPct val="100000"/>
              </a:lnSpc>
              <a:spcBef>
                <a:spcPts val="0"/>
              </a:spcBef>
              <a:spcAft>
                <a:spcPts val="0"/>
              </a:spcAft>
              <a:buSzPts val="1400"/>
              <a:buFont typeface="Arial"/>
              <a:buChar char="●"/>
            </a:pPr>
            <a:r>
              <a:rPr lang="en">
                <a:latin typeface="Arial"/>
                <a:ea typeface="Arial"/>
                <a:cs typeface="Arial"/>
                <a:sym typeface="Arial"/>
              </a:rPr>
              <a:t>Higher risk of bloodstream infection</a:t>
            </a:r>
            <a:endParaRPr>
              <a:latin typeface="Arial"/>
              <a:ea typeface="Arial"/>
              <a:cs typeface="Arial"/>
              <a:sym typeface="Arial"/>
            </a:endParaRPr>
          </a:p>
        </p:txBody>
      </p:sp>
      <p:sp>
        <p:nvSpPr>
          <p:cNvPr id="2425" name="Google Shape;2425;p2"/>
          <p:cNvSpPr txBox="1">
            <a:spLocks noGrp="1"/>
          </p:cNvSpPr>
          <p:nvPr>
            <p:ph type="title" idx="8"/>
          </p:nvPr>
        </p:nvSpPr>
        <p:spPr>
          <a:xfrm>
            <a:off x="713100" y="310800"/>
            <a:ext cx="7717800" cy="5727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200"/>
              <a:buNone/>
            </a:pPr>
            <a:r>
              <a:rPr lang="en">
                <a:latin typeface="Arial"/>
                <a:ea typeface="Arial"/>
                <a:cs typeface="Arial"/>
                <a:sym typeface="Arial"/>
              </a:rPr>
              <a:t>About </a:t>
            </a:r>
            <a:r>
              <a:rPr lang="en" i="1">
                <a:latin typeface="Arial"/>
                <a:ea typeface="Arial"/>
                <a:cs typeface="Arial"/>
                <a:sym typeface="Arial"/>
              </a:rPr>
              <a:t>Candida auris</a:t>
            </a:r>
            <a:endParaRPr>
              <a:latin typeface="Arial"/>
              <a:ea typeface="Arial"/>
              <a:cs typeface="Arial"/>
              <a:sym typeface="Arial"/>
            </a:endParaRPr>
          </a:p>
        </p:txBody>
      </p:sp>
      <p:pic>
        <p:nvPicPr>
          <p:cNvPr id="2426" name="Google Shape;2426;p2"/>
          <p:cNvPicPr preferRelativeResize="0"/>
          <p:nvPr/>
        </p:nvPicPr>
        <p:blipFill rotWithShape="1">
          <a:blip r:embed="rId3">
            <a:alphaModFix/>
          </a:blip>
          <a:srcRect l="10080"/>
          <a:stretch/>
        </p:blipFill>
        <p:spPr>
          <a:xfrm rot="5400000">
            <a:off x="7759950" y="2588601"/>
            <a:ext cx="1107750" cy="87205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731"/>
        <p:cNvGrpSpPr/>
        <p:nvPr/>
      </p:nvGrpSpPr>
      <p:grpSpPr>
        <a:xfrm>
          <a:off x="0" y="0"/>
          <a:ext cx="0" cy="0"/>
          <a:chOff x="0" y="0"/>
          <a:chExt cx="0" cy="0"/>
        </a:xfrm>
      </p:grpSpPr>
      <p:sp>
        <p:nvSpPr>
          <p:cNvPr id="2732" name="Google Shape;2732;p14"/>
          <p:cNvSpPr txBox="1">
            <a:spLocks noGrp="1"/>
          </p:cNvSpPr>
          <p:nvPr>
            <p:ph type="title"/>
          </p:nvPr>
        </p:nvSpPr>
        <p:spPr>
          <a:xfrm>
            <a:off x="713100" y="3312231"/>
            <a:ext cx="7717800" cy="841800"/>
          </a:xfrm>
          <a:prstGeom prst="rect">
            <a:avLst/>
          </a:prstGeom>
          <a:noFill/>
          <a:ln>
            <a:noFill/>
          </a:ln>
          <a:effectLst>
            <a:outerShdw blurRad="142875" algn="bl" rotWithShape="0">
              <a:schemeClr val="accent2">
                <a:alpha val="40000"/>
              </a:schemeClr>
            </a:outerShdw>
          </a:effectLst>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600"/>
              <a:buNone/>
            </a:pPr>
            <a:r>
              <a:rPr lang="en">
                <a:solidFill>
                  <a:schemeClr val="lt1"/>
                </a:solidFill>
              </a:rPr>
              <a:t>TECHNICAL </a:t>
            </a:r>
            <a:r>
              <a:rPr lang="en">
                <a:solidFill>
                  <a:schemeClr val="accent2"/>
                </a:solidFill>
              </a:rPr>
              <a:t>DIFFICULTIES</a:t>
            </a:r>
            <a:endParaRPr>
              <a:solidFill>
                <a:schemeClr val="accent2"/>
              </a:solidFill>
            </a:endParaRPr>
          </a:p>
        </p:txBody>
      </p:sp>
      <p:sp>
        <p:nvSpPr>
          <p:cNvPr id="2733" name="Google Shape;2733;p14"/>
          <p:cNvSpPr txBox="1">
            <a:spLocks noGrp="1"/>
          </p:cNvSpPr>
          <p:nvPr>
            <p:ph type="title" idx="2"/>
          </p:nvPr>
        </p:nvSpPr>
        <p:spPr>
          <a:xfrm>
            <a:off x="4643009" y="1648598"/>
            <a:ext cx="1658494" cy="264693"/>
          </a:xfrm>
          <a:prstGeom prst="rect">
            <a:avLst/>
          </a:prstGeom>
          <a:noFill/>
          <a:ln>
            <a:noFill/>
          </a:ln>
          <a:effectLst>
            <a:outerShdw blurRad="57150" algn="bl" rotWithShape="0">
              <a:schemeClr val="accent2"/>
            </a:outerShdw>
          </a:effectLst>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6000"/>
              <a:buNone/>
            </a:pPr>
            <a:r>
              <a:rPr lang="en"/>
              <a:t>01</a:t>
            </a:r>
            <a:endParaRPr/>
          </a:p>
        </p:txBody>
      </p:sp>
      <p:grpSp>
        <p:nvGrpSpPr>
          <p:cNvPr id="2734" name="Google Shape;2734;p14"/>
          <p:cNvGrpSpPr/>
          <p:nvPr/>
        </p:nvGrpSpPr>
        <p:grpSpPr>
          <a:xfrm rot="-5400000">
            <a:off x="2746096" y="55862"/>
            <a:ext cx="1823016" cy="296643"/>
            <a:chOff x="7857346" y="3902355"/>
            <a:chExt cx="1823016" cy="296643"/>
          </a:xfrm>
        </p:grpSpPr>
        <p:sp>
          <p:nvSpPr>
            <p:cNvPr id="2735" name="Google Shape;2735;p14"/>
            <p:cNvSpPr/>
            <p:nvPr/>
          </p:nvSpPr>
          <p:spPr>
            <a:xfrm>
              <a:off x="7956216" y="4048371"/>
              <a:ext cx="1724145" cy="150627"/>
            </a:xfrm>
            <a:custGeom>
              <a:avLst/>
              <a:gdLst/>
              <a:ahLst/>
              <a:cxnLst/>
              <a:rect l="l" t="t" r="r" b="b"/>
              <a:pathLst>
                <a:path w="55332" h="4834" fill="none" extrusionOk="0">
                  <a:moveTo>
                    <a:pt x="55331" y="4834"/>
                  </a:moveTo>
                  <a:lnTo>
                    <a:pt x="28930" y="4834"/>
                  </a:lnTo>
                  <a:lnTo>
                    <a:pt x="27294" y="3198"/>
                  </a:lnTo>
                  <a:lnTo>
                    <a:pt x="24072" y="0"/>
                  </a:lnTo>
                  <a:lnTo>
                    <a:pt x="1" y="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36" name="Google Shape;2736;p14"/>
            <p:cNvSpPr/>
            <p:nvPr/>
          </p:nvSpPr>
          <p:spPr>
            <a:xfrm>
              <a:off x="8453686" y="3902355"/>
              <a:ext cx="91953" cy="91953"/>
            </a:xfrm>
            <a:custGeom>
              <a:avLst/>
              <a:gdLst/>
              <a:ahLst/>
              <a:cxnLst/>
              <a:rect l="l" t="t" r="r" b="b"/>
              <a:pathLst>
                <a:path w="2951" h="2951" fill="none" extrusionOk="0">
                  <a:moveTo>
                    <a:pt x="0" y="1488"/>
                  </a:moveTo>
                  <a:cubicBezTo>
                    <a:pt x="0" y="670"/>
                    <a:pt x="670" y="1"/>
                    <a:pt x="1488" y="1"/>
                  </a:cubicBezTo>
                  <a:cubicBezTo>
                    <a:pt x="2306" y="1"/>
                    <a:pt x="2950" y="670"/>
                    <a:pt x="2950" y="1488"/>
                  </a:cubicBezTo>
                  <a:cubicBezTo>
                    <a:pt x="2950" y="2281"/>
                    <a:pt x="2306" y="2951"/>
                    <a:pt x="1488" y="2951"/>
                  </a:cubicBezTo>
                  <a:cubicBezTo>
                    <a:pt x="670" y="2951"/>
                    <a:pt x="0" y="2281"/>
                    <a:pt x="0" y="148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37" name="Google Shape;2737;p14"/>
            <p:cNvSpPr/>
            <p:nvPr/>
          </p:nvSpPr>
          <p:spPr>
            <a:xfrm>
              <a:off x="8478396" y="3927096"/>
              <a:ext cx="43281" cy="42502"/>
            </a:xfrm>
            <a:custGeom>
              <a:avLst/>
              <a:gdLst/>
              <a:ahLst/>
              <a:cxnLst/>
              <a:rect l="l" t="t" r="r" b="b"/>
              <a:pathLst>
                <a:path w="1389" h="1364" extrusionOk="0">
                  <a:moveTo>
                    <a:pt x="695" y="0"/>
                  </a:moveTo>
                  <a:cubicBezTo>
                    <a:pt x="298" y="0"/>
                    <a:pt x="1" y="298"/>
                    <a:pt x="1" y="694"/>
                  </a:cubicBezTo>
                  <a:cubicBezTo>
                    <a:pt x="1" y="1066"/>
                    <a:pt x="298" y="1363"/>
                    <a:pt x="695" y="1363"/>
                  </a:cubicBezTo>
                  <a:cubicBezTo>
                    <a:pt x="1067" y="1363"/>
                    <a:pt x="1389" y="1066"/>
                    <a:pt x="1389" y="694"/>
                  </a:cubicBezTo>
                  <a:cubicBezTo>
                    <a:pt x="1389" y="298"/>
                    <a:pt x="1067" y="0"/>
                    <a:pt x="695"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38" name="Google Shape;2738;p14"/>
            <p:cNvSpPr/>
            <p:nvPr/>
          </p:nvSpPr>
          <p:spPr>
            <a:xfrm>
              <a:off x="7857346" y="4002005"/>
              <a:ext cx="91953" cy="91953"/>
            </a:xfrm>
            <a:custGeom>
              <a:avLst/>
              <a:gdLst/>
              <a:ahLst/>
              <a:cxnLst/>
              <a:rect l="l" t="t" r="r" b="b"/>
              <a:pathLst>
                <a:path w="2951" h="2951" fill="none" extrusionOk="0">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39" name="Google Shape;2739;p14"/>
            <p:cNvSpPr/>
            <p:nvPr/>
          </p:nvSpPr>
          <p:spPr>
            <a:xfrm>
              <a:off x="7882087" y="4026715"/>
              <a:ext cx="43281" cy="42533"/>
            </a:xfrm>
            <a:custGeom>
              <a:avLst/>
              <a:gdLst/>
              <a:ahLst/>
              <a:cxnLst/>
              <a:rect l="l" t="t" r="r" b="b"/>
              <a:pathLst>
                <a:path w="1389" h="1365" extrusionOk="0">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40" name="Google Shape;2740;p14"/>
            <p:cNvSpPr/>
            <p:nvPr/>
          </p:nvSpPr>
          <p:spPr>
            <a:xfrm>
              <a:off x="8545608" y="3948721"/>
              <a:ext cx="1134754" cy="175368"/>
            </a:xfrm>
            <a:custGeom>
              <a:avLst/>
              <a:gdLst/>
              <a:ahLst/>
              <a:cxnLst/>
              <a:rect l="l" t="t" r="r" b="b"/>
              <a:pathLst>
                <a:path w="36417" h="5628" fill="none" extrusionOk="0">
                  <a:moveTo>
                    <a:pt x="0" y="0"/>
                  </a:moveTo>
                  <a:lnTo>
                    <a:pt x="6049" y="0"/>
                  </a:lnTo>
                  <a:lnTo>
                    <a:pt x="8379" y="2330"/>
                  </a:lnTo>
                  <a:lnTo>
                    <a:pt x="11676" y="5627"/>
                  </a:lnTo>
                  <a:lnTo>
                    <a:pt x="36416" y="5627"/>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741" name="Google Shape;2741;p14"/>
          <p:cNvGrpSpPr/>
          <p:nvPr/>
        </p:nvGrpSpPr>
        <p:grpSpPr>
          <a:xfrm rot="5400000">
            <a:off x="1639375" y="1028400"/>
            <a:ext cx="98902" cy="553090"/>
            <a:chOff x="4898850" y="4820550"/>
            <a:chExt cx="98902" cy="553090"/>
          </a:xfrm>
        </p:grpSpPr>
        <p:sp>
          <p:nvSpPr>
            <p:cNvPr id="2742" name="Google Shape;2742;p14"/>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43" name="Google Shape;2743;p14"/>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44" name="Google Shape;2744;p14"/>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45" name="Google Shape;2745;p14"/>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46" name="Google Shape;2746;p14"/>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747" name="Google Shape;2747;p14"/>
          <p:cNvGrpSpPr/>
          <p:nvPr/>
        </p:nvGrpSpPr>
        <p:grpSpPr>
          <a:xfrm>
            <a:off x="1609176" y="4434219"/>
            <a:ext cx="1252896" cy="51000"/>
            <a:chOff x="2915381" y="4104819"/>
            <a:chExt cx="1252896" cy="51000"/>
          </a:xfrm>
        </p:grpSpPr>
        <p:sp>
          <p:nvSpPr>
            <p:cNvPr id="2748" name="Google Shape;2748;p14"/>
            <p:cNvSpPr/>
            <p:nvPr/>
          </p:nvSpPr>
          <p:spPr>
            <a:xfrm>
              <a:off x="2915381"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49" name="Google Shape;2749;p14"/>
            <p:cNvSpPr/>
            <p:nvPr/>
          </p:nvSpPr>
          <p:spPr>
            <a:xfrm>
              <a:off x="3007850"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50" name="Google Shape;2750;p14"/>
            <p:cNvSpPr/>
            <p:nvPr/>
          </p:nvSpPr>
          <p:spPr>
            <a:xfrm>
              <a:off x="3100319"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51" name="Google Shape;2751;p14"/>
            <p:cNvSpPr/>
            <p:nvPr/>
          </p:nvSpPr>
          <p:spPr>
            <a:xfrm>
              <a:off x="3192788"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52" name="Google Shape;2752;p14"/>
            <p:cNvSpPr/>
            <p:nvPr/>
          </p:nvSpPr>
          <p:spPr>
            <a:xfrm>
              <a:off x="328525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53" name="Google Shape;2753;p14"/>
            <p:cNvSpPr/>
            <p:nvPr/>
          </p:nvSpPr>
          <p:spPr>
            <a:xfrm>
              <a:off x="3377726"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54" name="Google Shape;2754;p14"/>
            <p:cNvSpPr/>
            <p:nvPr/>
          </p:nvSpPr>
          <p:spPr>
            <a:xfrm>
              <a:off x="3470195"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55" name="Google Shape;2755;p14"/>
            <p:cNvSpPr/>
            <p:nvPr/>
          </p:nvSpPr>
          <p:spPr>
            <a:xfrm>
              <a:off x="3562664"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56" name="Google Shape;2756;p14"/>
            <p:cNvSpPr/>
            <p:nvPr/>
          </p:nvSpPr>
          <p:spPr>
            <a:xfrm>
              <a:off x="3655133"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57" name="Google Shape;2757;p14"/>
            <p:cNvSpPr/>
            <p:nvPr/>
          </p:nvSpPr>
          <p:spPr>
            <a:xfrm>
              <a:off x="3747602"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58" name="Google Shape;2758;p14"/>
            <p:cNvSpPr/>
            <p:nvPr/>
          </p:nvSpPr>
          <p:spPr>
            <a:xfrm>
              <a:off x="38400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59" name="Google Shape;2759;p14"/>
            <p:cNvSpPr/>
            <p:nvPr/>
          </p:nvSpPr>
          <p:spPr>
            <a:xfrm>
              <a:off x="39324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60" name="Google Shape;2760;p14"/>
            <p:cNvSpPr/>
            <p:nvPr/>
          </p:nvSpPr>
          <p:spPr>
            <a:xfrm>
              <a:off x="40248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61" name="Google Shape;2761;p14"/>
            <p:cNvSpPr/>
            <p:nvPr/>
          </p:nvSpPr>
          <p:spPr>
            <a:xfrm>
              <a:off x="41172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762" name="Google Shape;2762;p14"/>
          <p:cNvGrpSpPr/>
          <p:nvPr/>
        </p:nvGrpSpPr>
        <p:grpSpPr>
          <a:xfrm>
            <a:off x="5495767" y="691791"/>
            <a:ext cx="1105976" cy="133969"/>
            <a:chOff x="8183182" y="663852"/>
            <a:chExt cx="1475028" cy="178673"/>
          </a:xfrm>
        </p:grpSpPr>
        <p:grpSp>
          <p:nvGrpSpPr>
            <p:cNvPr id="2763" name="Google Shape;2763;p14"/>
            <p:cNvGrpSpPr/>
            <p:nvPr/>
          </p:nvGrpSpPr>
          <p:grpSpPr>
            <a:xfrm>
              <a:off x="8183182" y="774425"/>
              <a:ext cx="1178025" cy="68100"/>
              <a:chOff x="2024450" y="204150"/>
              <a:chExt cx="1178025" cy="68100"/>
            </a:xfrm>
          </p:grpSpPr>
          <p:sp>
            <p:nvSpPr>
              <p:cNvPr id="2764" name="Google Shape;2764;p14"/>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65" name="Google Shape;2765;p14"/>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66" name="Google Shape;2766;p14"/>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67" name="Google Shape;2767;p14"/>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68" name="Google Shape;2768;p14"/>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69" name="Google Shape;2769;p14"/>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70" name="Google Shape;2770;p14"/>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71" name="Google Shape;2771;p14"/>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72" name="Google Shape;2772;p14"/>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73" name="Google Shape;2773;p14"/>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774" name="Google Shape;2774;p14"/>
            <p:cNvGrpSpPr/>
            <p:nvPr/>
          </p:nvGrpSpPr>
          <p:grpSpPr>
            <a:xfrm>
              <a:off x="8480185" y="663852"/>
              <a:ext cx="1178025" cy="68100"/>
              <a:chOff x="2024450" y="204150"/>
              <a:chExt cx="1178025" cy="68100"/>
            </a:xfrm>
          </p:grpSpPr>
          <p:sp>
            <p:nvSpPr>
              <p:cNvPr id="2775" name="Google Shape;2775;p14"/>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76" name="Google Shape;2776;p14"/>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77" name="Google Shape;2777;p14"/>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78" name="Google Shape;2778;p14"/>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79" name="Google Shape;2779;p14"/>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80" name="Google Shape;2780;p14"/>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81" name="Google Shape;2781;p14"/>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82" name="Google Shape;2782;p14"/>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83" name="Google Shape;2783;p14"/>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84" name="Google Shape;2784;p14"/>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2785" name="Google Shape;2785;p14"/>
          <p:cNvGrpSpPr/>
          <p:nvPr/>
        </p:nvGrpSpPr>
        <p:grpSpPr>
          <a:xfrm rot="5400000">
            <a:off x="5968600" y="4273462"/>
            <a:ext cx="98902" cy="553090"/>
            <a:chOff x="4898850" y="4820550"/>
            <a:chExt cx="98902" cy="553090"/>
          </a:xfrm>
        </p:grpSpPr>
        <p:sp>
          <p:nvSpPr>
            <p:cNvPr id="2786" name="Google Shape;2786;p14"/>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87" name="Google Shape;2787;p14"/>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88" name="Google Shape;2788;p14"/>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89" name="Google Shape;2789;p14"/>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90" name="Google Shape;2790;p14"/>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2791" name="Google Shape;2791;p14" descr="Computer trouble Stock Photo by ©tlorna 4500478"/>
          <p:cNvPicPr preferRelativeResize="0"/>
          <p:nvPr/>
        </p:nvPicPr>
        <p:blipFill rotWithShape="1">
          <a:blip r:embed="rId3">
            <a:alphaModFix/>
          </a:blip>
          <a:srcRect/>
          <a:stretch/>
        </p:blipFill>
        <p:spPr>
          <a:xfrm>
            <a:off x="2224934" y="163625"/>
            <a:ext cx="4444339" cy="2962893"/>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795"/>
        <p:cNvGrpSpPr/>
        <p:nvPr/>
      </p:nvGrpSpPr>
      <p:grpSpPr>
        <a:xfrm>
          <a:off x="0" y="0"/>
          <a:ext cx="0" cy="0"/>
          <a:chOff x="0" y="0"/>
          <a:chExt cx="0" cy="0"/>
        </a:xfrm>
      </p:grpSpPr>
      <p:sp>
        <p:nvSpPr>
          <p:cNvPr id="2796" name="Google Shape;2796;p18"/>
          <p:cNvSpPr txBox="1">
            <a:spLocks noGrp="1"/>
          </p:cNvSpPr>
          <p:nvPr>
            <p:ph type="title"/>
          </p:nvPr>
        </p:nvSpPr>
        <p:spPr>
          <a:xfrm>
            <a:off x="713100" y="539400"/>
            <a:ext cx="7717800" cy="572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200"/>
              <a:buNone/>
            </a:pPr>
            <a:r>
              <a:rPr lang="en">
                <a:latin typeface="Arial"/>
                <a:ea typeface="Arial"/>
                <a:cs typeface="Arial"/>
                <a:sym typeface="Arial"/>
              </a:rPr>
              <a:t>Appropriate Visuals</a:t>
            </a:r>
            <a:endParaRPr>
              <a:latin typeface="Arial"/>
              <a:ea typeface="Arial"/>
              <a:cs typeface="Arial"/>
              <a:sym typeface="Arial"/>
            </a:endParaRPr>
          </a:p>
        </p:txBody>
      </p:sp>
      <p:sp>
        <p:nvSpPr>
          <p:cNvPr id="2797" name="Google Shape;2797;p18"/>
          <p:cNvSpPr txBox="1">
            <a:spLocks noGrp="1"/>
          </p:cNvSpPr>
          <p:nvPr>
            <p:ph type="title" idx="2"/>
          </p:nvPr>
        </p:nvSpPr>
        <p:spPr>
          <a:xfrm>
            <a:off x="866525" y="1221450"/>
            <a:ext cx="3078300" cy="6930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000"/>
              <a:buNone/>
            </a:pPr>
            <a:r>
              <a:rPr lang="en">
                <a:solidFill>
                  <a:schemeClr val="accent2"/>
                </a:solidFill>
                <a:latin typeface="Arial"/>
                <a:ea typeface="Arial"/>
                <a:cs typeface="Arial"/>
                <a:sym typeface="Arial"/>
              </a:rPr>
              <a:t>Over Complicated Venn Diagram</a:t>
            </a:r>
            <a:endParaRPr>
              <a:solidFill>
                <a:schemeClr val="accent2"/>
              </a:solidFill>
              <a:latin typeface="Arial"/>
              <a:ea typeface="Arial"/>
              <a:cs typeface="Arial"/>
              <a:sym typeface="Arial"/>
            </a:endParaRPr>
          </a:p>
        </p:txBody>
      </p:sp>
      <p:sp>
        <p:nvSpPr>
          <p:cNvPr id="2798" name="Google Shape;2798;p18"/>
          <p:cNvSpPr txBox="1">
            <a:spLocks noGrp="1"/>
          </p:cNvSpPr>
          <p:nvPr>
            <p:ph type="subTitle" idx="1"/>
          </p:nvPr>
        </p:nvSpPr>
        <p:spPr>
          <a:xfrm>
            <a:off x="535450" y="2252400"/>
            <a:ext cx="3331500" cy="1666200"/>
          </a:xfrm>
          <a:prstGeom prst="rect">
            <a:avLst/>
          </a:prstGeom>
          <a:noFill/>
          <a:ln>
            <a:noFill/>
          </a:ln>
        </p:spPr>
        <p:txBody>
          <a:bodyPr spcFirstLastPara="1" wrap="square" lIns="91425" tIns="91425" rIns="91425" bIns="91425" anchor="ctr" anchorCtr="0">
            <a:noAutofit/>
          </a:bodyPr>
          <a:lstStyle/>
          <a:p>
            <a:pPr marL="457200" lvl="0" indent="-317500" algn="ctr" rtl="0">
              <a:lnSpc>
                <a:spcPct val="100000"/>
              </a:lnSpc>
              <a:spcBef>
                <a:spcPts val="0"/>
              </a:spcBef>
              <a:spcAft>
                <a:spcPts val="0"/>
              </a:spcAft>
              <a:buSzPts val="1400"/>
              <a:buNone/>
            </a:pPr>
            <a:r>
              <a:rPr lang="en">
                <a:latin typeface="Arial"/>
                <a:ea typeface="Arial"/>
                <a:cs typeface="Arial"/>
                <a:sym typeface="Arial"/>
              </a:rPr>
              <a:t>I don’t think anyone can get any information from this</a:t>
            </a:r>
            <a:endParaRPr>
              <a:latin typeface="Arial"/>
              <a:ea typeface="Arial"/>
              <a:cs typeface="Arial"/>
              <a:sym typeface="Arial"/>
            </a:endParaRPr>
          </a:p>
          <a:p>
            <a:pPr marL="457200" lvl="0" indent="-317500" algn="ctr" rtl="0">
              <a:lnSpc>
                <a:spcPct val="100000"/>
              </a:lnSpc>
              <a:spcBef>
                <a:spcPts val="0"/>
              </a:spcBef>
              <a:spcAft>
                <a:spcPts val="0"/>
              </a:spcAft>
              <a:buSzPts val="1400"/>
              <a:buNone/>
            </a:pPr>
            <a:r>
              <a:rPr lang="en">
                <a:latin typeface="Arial"/>
                <a:ea typeface="Arial"/>
                <a:cs typeface="Arial"/>
                <a:sym typeface="Arial"/>
              </a:rPr>
              <a:t>Heat map was much clearer!</a:t>
            </a:r>
            <a:endParaRPr>
              <a:latin typeface="Arial"/>
              <a:ea typeface="Arial"/>
              <a:cs typeface="Arial"/>
              <a:sym typeface="Arial"/>
            </a:endParaRPr>
          </a:p>
          <a:p>
            <a:pPr marL="457200" lvl="0" indent="-317500" algn="ctr" rtl="0">
              <a:lnSpc>
                <a:spcPct val="100000"/>
              </a:lnSpc>
              <a:spcBef>
                <a:spcPts val="0"/>
              </a:spcBef>
              <a:spcAft>
                <a:spcPts val="0"/>
              </a:spcAft>
              <a:buSzPts val="1400"/>
              <a:buNone/>
            </a:pPr>
            <a:endParaRPr>
              <a:latin typeface="Arial"/>
              <a:ea typeface="Arial"/>
              <a:cs typeface="Arial"/>
              <a:sym typeface="Arial"/>
            </a:endParaRPr>
          </a:p>
          <a:p>
            <a:pPr marL="457200" lvl="0" indent="-317500" algn="ctr" rtl="0">
              <a:lnSpc>
                <a:spcPct val="100000"/>
              </a:lnSpc>
              <a:spcBef>
                <a:spcPts val="0"/>
              </a:spcBef>
              <a:spcAft>
                <a:spcPts val="0"/>
              </a:spcAft>
              <a:buSzPts val="1400"/>
              <a:buNone/>
            </a:pPr>
            <a:endParaRPr>
              <a:latin typeface="Arial"/>
              <a:ea typeface="Arial"/>
              <a:cs typeface="Arial"/>
              <a:sym typeface="Arial"/>
            </a:endParaRPr>
          </a:p>
          <a:p>
            <a:pPr marL="457200" lvl="0" indent="-317500" algn="ctr" rtl="0">
              <a:lnSpc>
                <a:spcPct val="100000"/>
              </a:lnSpc>
              <a:spcBef>
                <a:spcPts val="0"/>
              </a:spcBef>
              <a:spcAft>
                <a:spcPts val="0"/>
              </a:spcAft>
              <a:buSzPts val="1400"/>
              <a:buNone/>
            </a:pPr>
            <a:r>
              <a:rPr lang="en">
                <a:latin typeface="Arial"/>
                <a:ea typeface="Arial"/>
                <a:cs typeface="Arial"/>
                <a:sym typeface="Arial"/>
              </a:rPr>
              <a:t>Lesson learned: having the right type of plot for your data is important</a:t>
            </a:r>
            <a:endParaRPr>
              <a:latin typeface="Arial"/>
              <a:ea typeface="Arial"/>
              <a:cs typeface="Arial"/>
              <a:sym typeface="Arial"/>
            </a:endParaRPr>
          </a:p>
          <a:p>
            <a:pPr marL="457200" lvl="0" indent="-317500" algn="ctr" rtl="0">
              <a:lnSpc>
                <a:spcPct val="100000"/>
              </a:lnSpc>
              <a:spcBef>
                <a:spcPts val="0"/>
              </a:spcBef>
              <a:spcAft>
                <a:spcPts val="0"/>
              </a:spcAft>
              <a:buSzPts val="1400"/>
              <a:buNone/>
            </a:pPr>
            <a:endParaRPr/>
          </a:p>
          <a:p>
            <a:pPr marL="457200" lvl="0" indent="-317500" algn="ctr" rtl="0">
              <a:lnSpc>
                <a:spcPct val="100000"/>
              </a:lnSpc>
              <a:spcBef>
                <a:spcPts val="0"/>
              </a:spcBef>
              <a:spcAft>
                <a:spcPts val="0"/>
              </a:spcAft>
              <a:buSzPts val="1400"/>
              <a:buNone/>
            </a:pPr>
            <a:r>
              <a:rPr lang="en"/>
              <a:t> </a:t>
            </a:r>
            <a:endParaRPr/>
          </a:p>
        </p:txBody>
      </p:sp>
      <p:pic>
        <p:nvPicPr>
          <p:cNvPr id="2799" name="Google Shape;2799;p18"/>
          <p:cNvPicPr preferRelativeResize="0"/>
          <p:nvPr/>
        </p:nvPicPr>
        <p:blipFill rotWithShape="1">
          <a:blip r:embed="rId3">
            <a:alphaModFix/>
          </a:blip>
          <a:srcRect/>
          <a:stretch/>
        </p:blipFill>
        <p:spPr>
          <a:xfrm>
            <a:off x="4119650" y="1221447"/>
            <a:ext cx="4363824" cy="32096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803"/>
        <p:cNvGrpSpPr/>
        <p:nvPr/>
      </p:nvGrpSpPr>
      <p:grpSpPr>
        <a:xfrm>
          <a:off x="0" y="0"/>
          <a:ext cx="0" cy="0"/>
          <a:chOff x="0" y="0"/>
          <a:chExt cx="0" cy="0"/>
        </a:xfrm>
      </p:grpSpPr>
      <p:sp>
        <p:nvSpPr>
          <p:cNvPr id="2804" name="Google Shape;2804;p15"/>
          <p:cNvSpPr txBox="1">
            <a:spLocks noGrp="1"/>
          </p:cNvSpPr>
          <p:nvPr>
            <p:ph type="title"/>
          </p:nvPr>
        </p:nvSpPr>
        <p:spPr>
          <a:xfrm>
            <a:off x="713100" y="539400"/>
            <a:ext cx="7717800" cy="572700"/>
          </a:xfrm>
          <a:prstGeom prst="rect">
            <a:avLst/>
          </a:prstGeom>
          <a:noFill/>
          <a:ln>
            <a:noFill/>
          </a:ln>
          <a:effectLst>
            <a:outerShdw blurRad="142875" algn="bl" rotWithShape="0">
              <a:schemeClr val="accent2">
                <a:alpha val="40000"/>
              </a:schemeClr>
            </a:outerShdw>
          </a:effectLst>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200"/>
              <a:buNone/>
            </a:pPr>
            <a:r>
              <a:rPr lang="en"/>
              <a:t>Joining Data</a:t>
            </a:r>
            <a:endParaRPr>
              <a:solidFill>
                <a:schemeClr val="accent2"/>
              </a:solidFill>
            </a:endParaRPr>
          </a:p>
        </p:txBody>
      </p:sp>
      <p:sp>
        <p:nvSpPr>
          <p:cNvPr id="2805" name="Google Shape;2805;p15"/>
          <p:cNvSpPr/>
          <p:nvPr/>
        </p:nvSpPr>
        <p:spPr>
          <a:xfrm>
            <a:off x="4079898" y="2153011"/>
            <a:ext cx="151500" cy="151500"/>
          </a:xfrm>
          <a:prstGeom prst="ellipse">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06" name="Google Shape;2806;p15"/>
          <p:cNvSpPr/>
          <p:nvPr/>
        </p:nvSpPr>
        <p:spPr>
          <a:xfrm>
            <a:off x="4912698" y="2153011"/>
            <a:ext cx="151500" cy="151500"/>
          </a:xfrm>
          <a:prstGeom prst="ellipse">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07" name="Google Shape;2807;p15"/>
          <p:cNvSpPr/>
          <p:nvPr/>
        </p:nvSpPr>
        <p:spPr>
          <a:xfrm>
            <a:off x="4079898" y="3379561"/>
            <a:ext cx="151500" cy="151500"/>
          </a:xfrm>
          <a:prstGeom prst="ellipse">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08" name="Google Shape;2808;p15"/>
          <p:cNvSpPr/>
          <p:nvPr/>
        </p:nvSpPr>
        <p:spPr>
          <a:xfrm>
            <a:off x="4912698" y="3379561"/>
            <a:ext cx="151500" cy="151500"/>
          </a:xfrm>
          <a:prstGeom prst="ellipse">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809" name="Google Shape;2809;p15"/>
          <p:cNvGrpSpPr/>
          <p:nvPr/>
        </p:nvGrpSpPr>
        <p:grpSpPr>
          <a:xfrm>
            <a:off x="7809182" y="1196629"/>
            <a:ext cx="2250993" cy="228146"/>
            <a:chOff x="7809182" y="1151604"/>
            <a:chExt cx="2250993" cy="228146"/>
          </a:xfrm>
        </p:grpSpPr>
        <p:sp>
          <p:nvSpPr>
            <p:cNvPr id="2810" name="Google Shape;2810;p15"/>
            <p:cNvSpPr/>
            <p:nvPr/>
          </p:nvSpPr>
          <p:spPr>
            <a:xfrm rot="10800000">
              <a:off x="7809182" y="1151604"/>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11" name="Google Shape;2811;p15"/>
            <p:cNvSpPr/>
            <p:nvPr/>
          </p:nvSpPr>
          <p:spPr>
            <a:xfrm rot="10800000">
              <a:off x="8065475" y="1311650"/>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812" name="Google Shape;2812;p15"/>
          <p:cNvGrpSpPr/>
          <p:nvPr/>
        </p:nvGrpSpPr>
        <p:grpSpPr>
          <a:xfrm rot="5400000">
            <a:off x="1486975" y="799800"/>
            <a:ext cx="98902" cy="553090"/>
            <a:chOff x="4898850" y="4820550"/>
            <a:chExt cx="98902" cy="553090"/>
          </a:xfrm>
        </p:grpSpPr>
        <p:sp>
          <p:nvSpPr>
            <p:cNvPr id="2813" name="Google Shape;2813;p15"/>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14" name="Google Shape;2814;p15"/>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15" name="Google Shape;2815;p15"/>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16" name="Google Shape;2816;p15"/>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17" name="Google Shape;2817;p15"/>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818" name="Google Shape;2818;p15"/>
          <p:cNvSpPr txBox="1"/>
          <p:nvPr/>
        </p:nvSpPr>
        <p:spPr>
          <a:xfrm>
            <a:off x="490025" y="1424775"/>
            <a:ext cx="2964600" cy="3848100"/>
          </a:xfrm>
          <a:prstGeom prst="rect">
            <a:avLst/>
          </a:prstGeom>
          <a:noFill/>
          <a:ln>
            <a:noFill/>
          </a:ln>
        </p:spPr>
        <p:txBody>
          <a:bodyPr spcFirstLastPara="1" wrap="square" lIns="91425" tIns="91425" rIns="91425" bIns="91425" anchor="t" anchorCtr="0">
            <a:spAutoFit/>
          </a:bodyPr>
          <a:lstStyle/>
          <a:p>
            <a:pPr marL="457200" lvl="0" indent="-317500" algn="l" rtl="0">
              <a:lnSpc>
                <a:spcPct val="150000"/>
              </a:lnSpc>
              <a:spcBef>
                <a:spcPts val="0"/>
              </a:spcBef>
              <a:spcAft>
                <a:spcPts val="0"/>
              </a:spcAft>
              <a:buClr>
                <a:schemeClr val="lt1"/>
              </a:buClr>
              <a:buSzPts val="1400"/>
              <a:buChar char="●"/>
            </a:pPr>
            <a:r>
              <a:rPr lang="en">
                <a:solidFill>
                  <a:schemeClr val="lt1"/>
                </a:solidFill>
              </a:rPr>
              <a:t>6  CDC data sets (2016 - 2021)</a:t>
            </a:r>
            <a:endParaRPr>
              <a:solidFill>
                <a:schemeClr val="lt1"/>
              </a:solidFill>
            </a:endParaRPr>
          </a:p>
          <a:p>
            <a:pPr marL="914400" lvl="1" indent="-317500" algn="l" rtl="0">
              <a:lnSpc>
                <a:spcPct val="150000"/>
              </a:lnSpc>
              <a:spcBef>
                <a:spcPts val="0"/>
              </a:spcBef>
              <a:spcAft>
                <a:spcPts val="0"/>
              </a:spcAft>
              <a:buClr>
                <a:schemeClr val="lt1"/>
              </a:buClr>
              <a:buSzPts val="1400"/>
              <a:buChar char="○"/>
            </a:pPr>
            <a:r>
              <a:rPr lang="en">
                <a:solidFill>
                  <a:schemeClr val="lt1"/>
                </a:solidFill>
              </a:rPr>
              <a:t>Inconsistent columns</a:t>
            </a:r>
            <a:endParaRPr>
              <a:solidFill>
                <a:schemeClr val="lt1"/>
              </a:solidFill>
            </a:endParaRPr>
          </a:p>
          <a:p>
            <a:pPr marL="914400" lvl="1" indent="-317500" algn="l" rtl="0">
              <a:lnSpc>
                <a:spcPct val="150000"/>
              </a:lnSpc>
              <a:spcBef>
                <a:spcPts val="0"/>
              </a:spcBef>
              <a:spcAft>
                <a:spcPts val="0"/>
              </a:spcAft>
              <a:buClr>
                <a:schemeClr val="lt1"/>
              </a:buClr>
              <a:buSzPts val="1400"/>
              <a:buChar char="○"/>
            </a:pPr>
            <a:r>
              <a:rPr lang="en">
                <a:solidFill>
                  <a:schemeClr val="lt1"/>
                </a:solidFill>
              </a:rPr>
              <a:t>Needed to add year column before merging into one dataset</a:t>
            </a:r>
            <a:endParaRPr>
              <a:solidFill>
                <a:schemeClr val="lt1"/>
              </a:solidFill>
            </a:endParaRPr>
          </a:p>
          <a:p>
            <a:pPr marL="914400" lvl="1" indent="-317500" algn="l" rtl="0">
              <a:lnSpc>
                <a:spcPct val="150000"/>
              </a:lnSpc>
              <a:spcBef>
                <a:spcPts val="0"/>
              </a:spcBef>
              <a:spcAft>
                <a:spcPts val="0"/>
              </a:spcAft>
              <a:buClr>
                <a:schemeClr val="lt1"/>
              </a:buClr>
              <a:buSzPts val="1400"/>
              <a:buChar char="○"/>
            </a:pPr>
            <a:r>
              <a:rPr lang="en">
                <a:solidFill>
                  <a:schemeClr val="lt1"/>
                </a:solidFill>
              </a:rPr>
              <a:t>Needed to add state name column before joining with map data</a:t>
            </a:r>
            <a:endParaRPr>
              <a:solidFill>
                <a:schemeClr val="lt1"/>
              </a:solidFill>
            </a:endParaRPr>
          </a:p>
          <a:p>
            <a:pPr marL="0" lvl="0" indent="0" algn="l" rtl="0">
              <a:lnSpc>
                <a:spcPct val="150000"/>
              </a:lnSpc>
              <a:spcBef>
                <a:spcPts val="0"/>
              </a:spcBef>
              <a:spcAft>
                <a:spcPts val="0"/>
              </a:spcAft>
              <a:buNone/>
            </a:pPr>
            <a:endParaRPr>
              <a:solidFill>
                <a:schemeClr val="lt1"/>
              </a:solidFill>
            </a:endParaRPr>
          </a:p>
          <a:p>
            <a:pPr marL="0" lvl="0" indent="0" algn="l" rtl="0">
              <a:spcBef>
                <a:spcPts val="0"/>
              </a:spcBef>
              <a:spcAft>
                <a:spcPts val="0"/>
              </a:spcAft>
              <a:buNone/>
            </a:pPr>
            <a:endParaRPr>
              <a:solidFill>
                <a:schemeClr val="lt1"/>
              </a:solidFill>
            </a:endParaRPr>
          </a:p>
          <a:p>
            <a:pPr marL="0" lvl="0" indent="0" algn="l" rtl="0">
              <a:spcBef>
                <a:spcPts val="0"/>
              </a:spcBef>
              <a:spcAft>
                <a:spcPts val="0"/>
              </a:spcAft>
              <a:buNone/>
            </a:pPr>
            <a:endParaRPr>
              <a:solidFill>
                <a:schemeClr val="lt1"/>
              </a:solidFill>
            </a:endParaRPr>
          </a:p>
        </p:txBody>
      </p:sp>
      <p:pic>
        <p:nvPicPr>
          <p:cNvPr id="2819" name="Google Shape;2819;p15"/>
          <p:cNvPicPr preferRelativeResize="0"/>
          <p:nvPr/>
        </p:nvPicPr>
        <p:blipFill>
          <a:blip r:embed="rId3">
            <a:alphaModFix/>
          </a:blip>
          <a:stretch>
            <a:fillRect/>
          </a:stretch>
        </p:blipFill>
        <p:spPr>
          <a:xfrm>
            <a:off x="3677837" y="1667026"/>
            <a:ext cx="5392563" cy="1602100"/>
          </a:xfrm>
          <a:prstGeom prst="rect">
            <a:avLst/>
          </a:prstGeom>
          <a:noFill/>
          <a:ln>
            <a:noFill/>
          </a:ln>
        </p:spPr>
      </p:pic>
      <p:pic>
        <p:nvPicPr>
          <p:cNvPr id="2820" name="Google Shape;2820;p15"/>
          <p:cNvPicPr preferRelativeResize="0"/>
          <p:nvPr/>
        </p:nvPicPr>
        <p:blipFill rotWithShape="1">
          <a:blip r:embed="rId4">
            <a:alphaModFix/>
          </a:blip>
          <a:srcRect/>
          <a:stretch/>
        </p:blipFill>
        <p:spPr>
          <a:xfrm>
            <a:off x="4526250" y="3824025"/>
            <a:ext cx="3695700" cy="752500"/>
          </a:xfrm>
          <a:prstGeom prst="rect">
            <a:avLst/>
          </a:prstGeom>
          <a:noFill/>
          <a:ln>
            <a:noFill/>
          </a:ln>
        </p:spPr>
      </p:pic>
      <p:cxnSp>
        <p:nvCxnSpPr>
          <p:cNvPr id="2821" name="Google Shape;2821;p15"/>
          <p:cNvCxnSpPr>
            <a:stCxn id="2819" idx="2"/>
            <a:endCxn id="2820" idx="0"/>
          </p:cNvCxnSpPr>
          <p:nvPr/>
        </p:nvCxnSpPr>
        <p:spPr>
          <a:xfrm>
            <a:off x="6374119" y="3269126"/>
            <a:ext cx="0" cy="555000"/>
          </a:xfrm>
          <a:prstGeom prst="straightConnector1">
            <a:avLst/>
          </a:prstGeom>
          <a:noFill/>
          <a:ln w="28575" cap="flat" cmpd="sng">
            <a:solidFill>
              <a:schemeClr val="accent3"/>
            </a:solidFill>
            <a:prstDash val="solid"/>
            <a:round/>
            <a:headEnd type="none" w="med" len="med"/>
            <a:tailEnd type="triangle" w="med" len="med"/>
          </a:ln>
        </p:spPr>
      </p:cxn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825"/>
        <p:cNvGrpSpPr/>
        <p:nvPr/>
      </p:nvGrpSpPr>
      <p:grpSpPr>
        <a:xfrm>
          <a:off x="0" y="0"/>
          <a:ext cx="0" cy="0"/>
          <a:chOff x="0" y="0"/>
          <a:chExt cx="0" cy="0"/>
        </a:xfrm>
      </p:grpSpPr>
      <p:sp>
        <p:nvSpPr>
          <p:cNvPr id="2826" name="Google Shape;2826;g11979f8c863_1_33"/>
          <p:cNvSpPr txBox="1">
            <a:spLocks noGrp="1"/>
          </p:cNvSpPr>
          <p:nvPr>
            <p:ph type="title"/>
          </p:nvPr>
        </p:nvSpPr>
        <p:spPr>
          <a:xfrm>
            <a:off x="713100" y="539400"/>
            <a:ext cx="77178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Cleaning Text Data</a:t>
            </a:r>
            <a:endParaRPr/>
          </a:p>
        </p:txBody>
      </p:sp>
      <p:pic>
        <p:nvPicPr>
          <p:cNvPr id="2827" name="Google Shape;2827;g11979f8c863_1_33"/>
          <p:cNvPicPr preferRelativeResize="0"/>
          <p:nvPr/>
        </p:nvPicPr>
        <p:blipFill>
          <a:blip r:embed="rId3">
            <a:alphaModFix/>
          </a:blip>
          <a:stretch>
            <a:fillRect/>
          </a:stretch>
        </p:blipFill>
        <p:spPr>
          <a:xfrm>
            <a:off x="796875" y="1112100"/>
            <a:ext cx="3624950" cy="1931125"/>
          </a:xfrm>
          <a:prstGeom prst="rect">
            <a:avLst/>
          </a:prstGeom>
          <a:noFill/>
          <a:ln>
            <a:noFill/>
          </a:ln>
        </p:spPr>
      </p:pic>
      <p:pic>
        <p:nvPicPr>
          <p:cNvPr id="2828" name="Google Shape;2828;g11979f8c863_1_33"/>
          <p:cNvPicPr preferRelativeResize="0"/>
          <p:nvPr/>
        </p:nvPicPr>
        <p:blipFill>
          <a:blip r:embed="rId4">
            <a:alphaModFix/>
          </a:blip>
          <a:stretch>
            <a:fillRect/>
          </a:stretch>
        </p:blipFill>
        <p:spPr>
          <a:xfrm>
            <a:off x="4948338" y="1110450"/>
            <a:ext cx="3624962" cy="1934435"/>
          </a:xfrm>
          <a:prstGeom prst="rect">
            <a:avLst/>
          </a:prstGeom>
          <a:noFill/>
          <a:ln>
            <a:noFill/>
          </a:ln>
        </p:spPr>
      </p:pic>
      <p:sp>
        <p:nvSpPr>
          <p:cNvPr id="2829" name="Google Shape;2829;g11979f8c863_1_33"/>
          <p:cNvSpPr txBox="1"/>
          <p:nvPr/>
        </p:nvSpPr>
        <p:spPr>
          <a:xfrm>
            <a:off x="377900" y="2911500"/>
            <a:ext cx="2149800" cy="2232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endParaRPr>
              <a:solidFill>
                <a:schemeClr val="lt1"/>
              </a:solidFill>
            </a:endParaRPr>
          </a:p>
          <a:p>
            <a:pPr marL="457200" lvl="0" indent="-317500" algn="l" rtl="0">
              <a:lnSpc>
                <a:spcPct val="150000"/>
              </a:lnSpc>
              <a:spcBef>
                <a:spcPts val="0"/>
              </a:spcBef>
              <a:spcAft>
                <a:spcPts val="0"/>
              </a:spcAft>
              <a:buClr>
                <a:schemeClr val="lt1"/>
              </a:buClr>
              <a:buSzPts val="1400"/>
              <a:buChar char="●"/>
            </a:pPr>
            <a:r>
              <a:rPr lang="en">
                <a:solidFill>
                  <a:schemeClr val="lt1"/>
                </a:solidFill>
              </a:rPr>
              <a:t>Needed to extract &amp; categorize info from isolation source &amp; isolation location columns</a:t>
            </a:r>
            <a:endParaRPr>
              <a:solidFill>
                <a:schemeClr val="lt1"/>
              </a:solidFill>
            </a:endParaRPr>
          </a:p>
          <a:p>
            <a:pPr marL="0" lvl="0" indent="0" algn="l" rtl="0">
              <a:spcBef>
                <a:spcPts val="0"/>
              </a:spcBef>
              <a:spcAft>
                <a:spcPts val="0"/>
              </a:spcAft>
              <a:buNone/>
            </a:pPr>
            <a:endParaRPr>
              <a:latin typeface="PT Sans"/>
              <a:ea typeface="PT Sans"/>
              <a:cs typeface="PT Sans"/>
              <a:sym typeface="PT Sans"/>
            </a:endParaRPr>
          </a:p>
        </p:txBody>
      </p:sp>
      <p:pic>
        <p:nvPicPr>
          <p:cNvPr id="2830" name="Google Shape;2830;g11979f8c863_1_33"/>
          <p:cNvPicPr preferRelativeResize="0"/>
          <p:nvPr/>
        </p:nvPicPr>
        <p:blipFill>
          <a:blip r:embed="rId5">
            <a:alphaModFix/>
          </a:blip>
          <a:stretch>
            <a:fillRect/>
          </a:stretch>
        </p:blipFill>
        <p:spPr>
          <a:xfrm>
            <a:off x="2527688" y="3334713"/>
            <a:ext cx="6505575" cy="485775"/>
          </a:xfrm>
          <a:prstGeom prst="rect">
            <a:avLst/>
          </a:prstGeom>
          <a:noFill/>
          <a:ln>
            <a:noFill/>
          </a:ln>
        </p:spPr>
      </p:pic>
      <p:pic>
        <p:nvPicPr>
          <p:cNvPr id="2831" name="Google Shape;2831;g11979f8c863_1_33"/>
          <p:cNvPicPr preferRelativeResize="0"/>
          <p:nvPr/>
        </p:nvPicPr>
        <p:blipFill>
          <a:blip r:embed="rId6">
            <a:alphaModFix/>
          </a:blip>
          <a:stretch>
            <a:fillRect/>
          </a:stretch>
        </p:blipFill>
        <p:spPr>
          <a:xfrm>
            <a:off x="3044550" y="3887250"/>
            <a:ext cx="5728459" cy="4857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835"/>
        <p:cNvGrpSpPr/>
        <p:nvPr/>
      </p:nvGrpSpPr>
      <p:grpSpPr>
        <a:xfrm>
          <a:off x="0" y="0"/>
          <a:ext cx="0" cy="0"/>
          <a:chOff x="0" y="0"/>
          <a:chExt cx="0" cy="0"/>
        </a:xfrm>
      </p:grpSpPr>
      <p:sp>
        <p:nvSpPr>
          <p:cNvPr id="2836" name="Google Shape;2836;g11979f8c863_1_22"/>
          <p:cNvSpPr txBox="1">
            <a:spLocks noGrp="1"/>
          </p:cNvSpPr>
          <p:nvPr>
            <p:ph type="title"/>
          </p:nvPr>
        </p:nvSpPr>
        <p:spPr>
          <a:xfrm>
            <a:off x="713100" y="539400"/>
            <a:ext cx="77178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Arial"/>
                <a:ea typeface="Arial"/>
                <a:cs typeface="Arial"/>
                <a:sym typeface="Arial"/>
              </a:rPr>
              <a:t>Things I wish I had written down somewhere before starting this project</a:t>
            </a:r>
            <a:endParaRPr>
              <a:latin typeface="Arial"/>
              <a:ea typeface="Arial"/>
              <a:cs typeface="Arial"/>
              <a:sym typeface="Arial"/>
            </a:endParaRPr>
          </a:p>
        </p:txBody>
      </p:sp>
      <p:sp>
        <p:nvSpPr>
          <p:cNvPr id="2837" name="Google Shape;2837;g11979f8c863_1_22"/>
          <p:cNvSpPr txBox="1"/>
          <p:nvPr/>
        </p:nvSpPr>
        <p:spPr>
          <a:xfrm>
            <a:off x="871050" y="1293375"/>
            <a:ext cx="3429900" cy="29862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endParaRPr>
              <a:solidFill>
                <a:schemeClr val="lt1"/>
              </a:solidFill>
            </a:endParaRPr>
          </a:p>
          <a:p>
            <a:pPr marL="457200" lvl="0" indent="-317500" algn="l" rtl="0">
              <a:lnSpc>
                <a:spcPct val="150000"/>
              </a:lnSpc>
              <a:spcBef>
                <a:spcPts val="0"/>
              </a:spcBef>
              <a:spcAft>
                <a:spcPts val="0"/>
              </a:spcAft>
              <a:buClr>
                <a:schemeClr val="lt1"/>
              </a:buClr>
              <a:buSzPts val="1400"/>
              <a:buChar char="●"/>
            </a:pPr>
            <a:r>
              <a:rPr lang="en">
                <a:solidFill>
                  <a:schemeClr val="lt1"/>
                </a:solidFill>
              </a:rPr>
              <a:t>%!in% (not in) operator with Negate(`%in%`)</a:t>
            </a:r>
            <a:endParaRPr>
              <a:solidFill>
                <a:schemeClr val="lt1"/>
              </a:solidFill>
            </a:endParaRPr>
          </a:p>
          <a:p>
            <a:pPr marL="457200" lvl="0" indent="-317500" algn="l" rtl="0">
              <a:lnSpc>
                <a:spcPct val="150000"/>
              </a:lnSpc>
              <a:spcBef>
                <a:spcPts val="0"/>
              </a:spcBef>
              <a:spcAft>
                <a:spcPts val="0"/>
              </a:spcAft>
              <a:buClr>
                <a:schemeClr val="lt1"/>
              </a:buClr>
              <a:buSzPts val="1400"/>
              <a:buChar char="●"/>
            </a:pPr>
            <a:r>
              <a:rPr lang="en">
                <a:solidFill>
                  <a:schemeClr val="lt1"/>
                </a:solidFill>
              </a:rPr>
              <a:t>Categorizing character vectors  with case_when() + str_detect()</a:t>
            </a:r>
            <a:endParaRPr>
              <a:solidFill>
                <a:schemeClr val="lt1"/>
              </a:solidFill>
            </a:endParaRPr>
          </a:p>
          <a:p>
            <a:pPr marL="457200" lvl="0" indent="-317500" algn="l" rtl="0">
              <a:lnSpc>
                <a:spcPct val="150000"/>
              </a:lnSpc>
              <a:spcBef>
                <a:spcPts val="0"/>
              </a:spcBef>
              <a:spcAft>
                <a:spcPts val="0"/>
              </a:spcAft>
              <a:buClr>
                <a:schemeClr val="lt1"/>
              </a:buClr>
              <a:buSzPts val="1400"/>
              <a:buChar char="●"/>
            </a:pPr>
            <a:r>
              <a:rPr lang="en">
                <a:solidFill>
                  <a:schemeClr val="lt1"/>
                </a:solidFill>
              </a:rPr>
              <a:t>Built in State dataset</a:t>
            </a:r>
            <a:endParaRPr>
              <a:solidFill>
                <a:schemeClr val="lt1"/>
              </a:solidFill>
            </a:endParaRPr>
          </a:p>
          <a:p>
            <a:pPr marL="457200" lvl="0" indent="-317500" algn="l" rtl="0">
              <a:lnSpc>
                <a:spcPct val="150000"/>
              </a:lnSpc>
              <a:spcBef>
                <a:spcPts val="0"/>
              </a:spcBef>
              <a:spcAft>
                <a:spcPts val="0"/>
              </a:spcAft>
              <a:buClr>
                <a:schemeClr val="lt1"/>
              </a:buClr>
              <a:buSzPts val="1400"/>
              <a:buChar char="●"/>
            </a:pPr>
            <a:r>
              <a:rPr lang="en">
                <a:solidFill>
                  <a:schemeClr val="lt1"/>
                </a:solidFill>
              </a:rPr>
              <a:t>tm package</a:t>
            </a:r>
            <a:endParaRPr>
              <a:solidFill>
                <a:schemeClr val="lt1"/>
              </a:solidFill>
            </a:endParaRPr>
          </a:p>
          <a:p>
            <a:pPr marL="457200" lvl="0" indent="-317500" algn="l" rtl="0">
              <a:lnSpc>
                <a:spcPct val="150000"/>
              </a:lnSpc>
              <a:spcBef>
                <a:spcPts val="0"/>
              </a:spcBef>
              <a:spcAft>
                <a:spcPts val="0"/>
              </a:spcAft>
              <a:buClr>
                <a:schemeClr val="lt1"/>
              </a:buClr>
              <a:buSzPts val="1400"/>
              <a:buChar char="●"/>
            </a:pPr>
            <a:r>
              <a:rPr lang="en">
                <a:solidFill>
                  <a:schemeClr val="lt1"/>
                </a:solidFill>
              </a:rPr>
              <a:t>How to use purr</a:t>
            </a:r>
            <a:endParaRPr>
              <a:solidFill>
                <a:schemeClr val="lt1"/>
              </a:solidFill>
            </a:endParaRPr>
          </a:p>
          <a:p>
            <a:pPr marL="457200" lvl="0" indent="0" algn="l" rtl="0">
              <a:spcBef>
                <a:spcPts val="0"/>
              </a:spcBef>
              <a:spcAft>
                <a:spcPts val="0"/>
              </a:spcAft>
              <a:buNone/>
            </a:pPr>
            <a:endParaRPr>
              <a:solidFill>
                <a:schemeClr val="lt1"/>
              </a:solidFill>
              <a:latin typeface="PT Sans"/>
              <a:ea typeface="PT Sans"/>
              <a:cs typeface="PT Sans"/>
              <a:sym typeface="PT Sans"/>
            </a:endParaRPr>
          </a:p>
        </p:txBody>
      </p:sp>
      <p:pic>
        <p:nvPicPr>
          <p:cNvPr id="2838" name="Google Shape;2838;g11979f8c863_1_22"/>
          <p:cNvPicPr preferRelativeResize="0"/>
          <p:nvPr/>
        </p:nvPicPr>
        <p:blipFill>
          <a:blip r:embed="rId3">
            <a:alphaModFix/>
          </a:blip>
          <a:stretch>
            <a:fillRect/>
          </a:stretch>
        </p:blipFill>
        <p:spPr>
          <a:xfrm>
            <a:off x="4412275" y="1549925"/>
            <a:ext cx="4018624" cy="2747099"/>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842"/>
        <p:cNvGrpSpPr/>
        <p:nvPr/>
      </p:nvGrpSpPr>
      <p:grpSpPr>
        <a:xfrm>
          <a:off x="0" y="0"/>
          <a:ext cx="0" cy="0"/>
          <a:chOff x="0" y="0"/>
          <a:chExt cx="0" cy="0"/>
        </a:xfrm>
      </p:grpSpPr>
      <p:sp>
        <p:nvSpPr>
          <p:cNvPr id="2843" name="Google Shape;2843;p48"/>
          <p:cNvSpPr txBox="1">
            <a:spLocks noGrp="1"/>
          </p:cNvSpPr>
          <p:nvPr>
            <p:ph type="title"/>
          </p:nvPr>
        </p:nvSpPr>
        <p:spPr>
          <a:xfrm>
            <a:off x="2519850" y="1439650"/>
            <a:ext cx="5775900" cy="1314300"/>
          </a:xfrm>
          <a:prstGeom prst="rect">
            <a:avLst/>
          </a:prstGeom>
          <a:noFill/>
          <a:ln>
            <a:noFill/>
          </a:ln>
          <a:effectLst>
            <a:outerShdw blurRad="142875" algn="bl" rotWithShape="0">
              <a:schemeClr val="accent2">
                <a:alpha val="40000"/>
              </a:schemeClr>
            </a:outerShdw>
          </a:effectLst>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200"/>
              <a:buNone/>
            </a:pPr>
            <a:r>
              <a:rPr lang="en" sz="8400"/>
              <a:t>Thanks</a:t>
            </a:r>
            <a:r>
              <a:rPr lang="en"/>
              <a:t>!</a:t>
            </a:r>
            <a:endParaRPr/>
          </a:p>
        </p:txBody>
      </p:sp>
      <p:grpSp>
        <p:nvGrpSpPr>
          <p:cNvPr id="2844" name="Google Shape;2844;p48"/>
          <p:cNvGrpSpPr/>
          <p:nvPr/>
        </p:nvGrpSpPr>
        <p:grpSpPr>
          <a:xfrm rot="5400000">
            <a:off x="7305100" y="3695000"/>
            <a:ext cx="98902" cy="553090"/>
            <a:chOff x="4898850" y="4820550"/>
            <a:chExt cx="98902" cy="553090"/>
          </a:xfrm>
        </p:grpSpPr>
        <p:sp>
          <p:nvSpPr>
            <p:cNvPr id="2845" name="Google Shape;2845;p48"/>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46" name="Google Shape;2846;p48"/>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47" name="Google Shape;2847;p48"/>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48" name="Google Shape;2848;p48"/>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49" name="Google Shape;2849;p48"/>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850" name="Google Shape;2850;p48"/>
          <p:cNvGrpSpPr/>
          <p:nvPr/>
        </p:nvGrpSpPr>
        <p:grpSpPr>
          <a:xfrm rot="5400000">
            <a:off x="1498582" y="1509734"/>
            <a:ext cx="883262" cy="242091"/>
            <a:chOff x="2300350" y="2601250"/>
            <a:chExt cx="2275275" cy="623625"/>
          </a:xfrm>
        </p:grpSpPr>
        <p:sp>
          <p:nvSpPr>
            <p:cNvPr id="2851" name="Google Shape;2851;p48"/>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52" name="Google Shape;2852;p48"/>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53" name="Google Shape;2853;p48"/>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54" name="Google Shape;2854;p48"/>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55" name="Google Shape;2855;p48"/>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56" name="Google Shape;2856;p48"/>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857" name="Google Shape;2857;p48"/>
          <p:cNvGrpSpPr/>
          <p:nvPr/>
        </p:nvGrpSpPr>
        <p:grpSpPr>
          <a:xfrm rot="5400000">
            <a:off x="2081150" y="2794900"/>
            <a:ext cx="98902" cy="553090"/>
            <a:chOff x="4898850" y="4820550"/>
            <a:chExt cx="98902" cy="553090"/>
          </a:xfrm>
        </p:grpSpPr>
        <p:sp>
          <p:nvSpPr>
            <p:cNvPr id="2858" name="Google Shape;2858;p48"/>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59" name="Google Shape;2859;p48"/>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60" name="Google Shape;2860;p48"/>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61" name="Google Shape;2861;p48"/>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62" name="Google Shape;2862;p48"/>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2863" name="Google Shape;2863;p48"/>
          <p:cNvPicPr preferRelativeResize="0"/>
          <p:nvPr/>
        </p:nvPicPr>
        <p:blipFill>
          <a:blip r:embed="rId3">
            <a:alphaModFix/>
          </a:blip>
          <a:stretch>
            <a:fillRect/>
          </a:stretch>
        </p:blipFill>
        <p:spPr>
          <a:xfrm>
            <a:off x="715850" y="1026825"/>
            <a:ext cx="2197084" cy="213996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430"/>
        <p:cNvGrpSpPr/>
        <p:nvPr/>
      </p:nvGrpSpPr>
      <p:grpSpPr>
        <a:xfrm>
          <a:off x="0" y="0"/>
          <a:ext cx="0" cy="0"/>
          <a:chOff x="0" y="0"/>
          <a:chExt cx="0" cy="0"/>
        </a:xfrm>
      </p:grpSpPr>
      <p:sp>
        <p:nvSpPr>
          <p:cNvPr id="2431" name="Google Shape;2431;p3"/>
          <p:cNvSpPr txBox="1">
            <a:spLocks noGrp="1"/>
          </p:cNvSpPr>
          <p:nvPr>
            <p:ph type="title"/>
          </p:nvPr>
        </p:nvSpPr>
        <p:spPr>
          <a:xfrm>
            <a:off x="1809525" y="178575"/>
            <a:ext cx="5465700" cy="572700"/>
          </a:xfrm>
          <a:prstGeom prst="rect">
            <a:avLst/>
          </a:prstGeom>
          <a:noFill/>
          <a:ln>
            <a:noFill/>
          </a:ln>
          <a:effectLst>
            <a:outerShdw blurRad="142875" algn="bl" rotWithShape="0">
              <a:schemeClr val="accent2">
                <a:alpha val="40000"/>
              </a:schemeClr>
            </a:outerShdw>
          </a:effectLst>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200"/>
              <a:buNone/>
            </a:pPr>
            <a:r>
              <a:rPr lang="en">
                <a:latin typeface="Arial"/>
                <a:ea typeface="Arial"/>
                <a:cs typeface="Arial"/>
                <a:sym typeface="Arial"/>
              </a:rPr>
              <a:t>Data Sets</a:t>
            </a:r>
            <a:endParaRPr>
              <a:latin typeface="Arial"/>
              <a:ea typeface="Arial"/>
              <a:cs typeface="Arial"/>
              <a:sym typeface="Arial"/>
            </a:endParaRPr>
          </a:p>
        </p:txBody>
      </p:sp>
      <p:sp>
        <p:nvSpPr>
          <p:cNvPr id="2432" name="Google Shape;2432;p3"/>
          <p:cNvSpPr/>
          <p:nvPr/>
        </p:nvSpPr>
        <p:spPr>
          <a:xfrm rot="10800000">
            <a:off x="6176787" y="3991639"/>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433" name="Google Shape;2433;p3"/>
          <p:cNvGrpSpPr/>
          <p:nvPr/>
        </p:nvGrpSpPr>
        <p:grpSpPr>
          <a:xfrm>
            <a:off x="6397851" y="1075319"/>
            <a:ext cx="1252896" cy="51000"/>
            <a:chOff x="2915381" y="4104819"/>
            <a:chExt cx="1252896" cy="51000"/>
          </a:xfrm>
        </p:grpSpPr>
        <p:sp>
          <p:nvSpPr>
            <p:cNvPr id="2434" name="Google Shape;2434;p3"/>
            <p:cNvSpPr/>
            <p:nvPr/>
          </p:nvSpPr>
          <p:spPr>
            <a:xfrm>
              <a:off x="2915381"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35" name="Google Shape;2435;p3"/>
            <p:cNvSpPr/>
            <p:nvPr/>
          </p:nvSpPr>
          <p:spPr>
            <a:xfrm>
              <a:off x="3007850"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36" name="Google Shape;2436;p3"/>
            <p:cNvSpPr/>
            <p:nvPr/>
          </p:nvSpPr>
          <p:spPr>
            <a:xfrm>
              <a:off x="3100319"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37" name="Google Shape;2437;p3"/>
            <p:cNvSpPr/>
            <p:nvPr/>
          </p:nvSpPr>
          <p:spPr>
            <a:xfrm>
              <a:off x="3192788"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38" name="Google Shape;2438;p3"/>
            <p:cNvSpPr/>
            <p:nvPr/>
          </p:nvSpPr>
          <p:spPr>
            <a:xfrm>
              <a:off x="328525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39" name="Google Shape;2439;p3"/>
            <p:cNvSpPr/>
            <p:nvPr/>
          </p:nvSpPr>
          <p:spPr>
            <a:xfrm>
              <a:off x="3377726"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40" name="Google Shape;2440;p3"/>
            <p:cNvSpPr/>
            <p:nvPr/>
          </p:nvSpPr>
          <p:spPr>
            <a:xfrm>
              <a:off x="3470195"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41" name="Google Shape;2441;p3"/>
            <p:cNvSpPr/>
            <p:nvPr/>
          </p:nvSpPr>
          <p:spPr>
            <a:xfrm>
              <a:off x="3562664"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42" name="Google Shape;2442;p3"/>
            <p:cNvSpPr/>
            <p:nvPr/>
          </p:nvSpPr>
          <p:spPr>
            <a:xfrm>
              <a:off x="3655133"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43" name="Google Shape;2443;p3"/>
            <p:cNvSpPr/>
            <p:nvPr/>
          </p:nvSpPr>
          <p:spPr>
            <a:xfrm>
              <a:off x="3747602"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44" name="Google Shape;2444;p3"/>
            <p:cNvSpPr/>
            <p:nvPr/>
          </p:nvSpPr>
          <p:spPr>
            <a:xfrm>
              <a:off x="38400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45" name="Google Shape;2445;p3"/>
            <p:cNvSpPr/>
            <p:nvPr/>
          </p:nvSpPr>
          <p:spPr>
            <a:xfrm>
              <a:off x="39324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46" name="Google Shape;2446;p3"/>
            <p:cNvSpPr/>
            <p:nvPr/>
          </p:nvSpPr>
          <p:spPr>
            <a:xfrm>
              <a:off x="40248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47" name="Google Shape;2447;p3"/>
            <p:cNvSpPr/>
            <p:nvPr/>
          </p:nvSpPr>
          <p:spPr>
            <a:xfrm>
              <a:off x="41172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448" name="Google Shape;2448;p3"/>
          <p:cNvGrpSpPr/>
          <p:nvPr/>
        </p:nvGrpSpPr>
        <p:grpSpPr>
          <a:xfrm rot="5400000">
            <a:off x="7822000" y="3988625"/>
            <a:ext cx="98902" cy="553090"/>
            <a:chOff x="4898850" y="4820550"/>
            <a:chExt cx="98902" cy="553090"/>
          </a:xfrm>
        </p:grpSpPr>
        <p:sp>
          <p:nvSpPr>
            <p:cNvPr id="2449" name="Google Shape;2449;p3"/>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50" name="Google Shape;2450;p3"/>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51" name="Google Shape;2451;p3"/>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52" name="Google Shape;2452;p3"/>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53" name="Google Shape;2453;p3"/>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454" name="Google Shape;2454;p3"/>
          <p:cNvGrpSpPr/>
          <p:nvPr/>
        </p:nvGrpSpPr>
        <p:grpSpPr>
          <a:xfrm>
            <a:off x="1632103" y="4389467"/>
            <a:ext cx="1105976" cy="133969"/>
            <a:chOff x="8183182" y="663852"/>
            <a:chExt cx="1475028" cy="178673"/>
          </a:xfrm>
        </p:grpSpPr>
        <p:grpSp>
          <p:nvGrpSpPr>
            <p:cNvPr id="2455" name="Google Shape;2455;p3"/>
            <p:cNvGrpSpPr/>
            <p:nvPr/>
          </p:nvGrpSpPr>
          <p:grpSpPr>
            <a:xfrm>
              <a:off x="8183182" y="774425"/>
              <a:ext cx="1178025" cy="68100"/>
              <a:chOff x="2024450" y="204150"/>
              <a:chExt cx="1178025" cy="68100"/>
            </a:xfrm>
          </p:grpSpPr>
          <p:sp>
            <p:nvSpPr>
              <p:cNvPr id="2456" name="Google Shape;2456;p3"/>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57" name="Google Shape;2457;p3"/>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58" name="Google Shape;2458;p3"/>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59" name="Google Shape;2459;p3"/>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60" name="Google Shape;2460;p3"/>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61" name="Google Shape;2461;p3"/>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62" name="Google Shape;2462;p3"/>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63" name="Google Shape;2463;p3"/>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64" name="Google Shape;2464;p3"/>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65" name="Google Shape;2465;p3"/>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466" name="Google Shape;2466;p3"/>
            <p:cNvGrpSpPr/>
            <p:nvPr/>
          </p:nvGrpSpPr>
          <p:grpSpPr>
            <a:xfrm>
              <a:off x="8480185" y="663852"/>
              <a:ext cx="1178025" cy="68100"/>
              <a:chOff x="2024450" y="204150"/>
              <a:chExt cx="1178025" cy="68100"/>
            </a:xfrm>
          </p:grpSpPr>
          <p:sp>
            <p:nvSpPr>
              <p:cNvPr id="2467" name="Google Shape;2467;p3"/>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68" name="Google Shape;2468;p3"/>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69" name="Google Shape;2469;p3"/>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70" name="Google Shape;2470;p3"/>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71" name="Google Shape;2471;p3"/>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72" name="Google Shape;2472;p3"/>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73" name="Google Shape;2473;p3"/>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74" name="Google Shape;2474;p3"/>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75" name="Google Shape;2475;p3"/>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76" name="Google Shape;2476;p3"/>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2477" name="Google Shape;2477;p3"/>
          <p:cNvSpPr txBox="1"/>
          <p:nvPr/>
        </p:nvSpPr>
        <p:spPr>
          <a:xfrm>
            <a:off x="1768586" y="1338771"/>
            <a:ext cx="14109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2000" b="1" i="0" u="none" strike="noStrike" cap="none">
                <a:solidFill>
                  <a:schemeClr val="accent2"/>
                </a:solidFill>
                <a:latin typeface="Arial"/>
                <a:ea typeface="Arial"/>
                <a:cs typeface="Arial"/>
                <a:sym typeface="Arial"/>
              </a:rPr>
              <a:t>2004-201</a:t>
            </a:r>
            <a:r>
              <a:rPr lang="en" sz="2000" b="1">
                <a:solidFill>
                  <a:schemeClr val="accent2"/>
                </a:solidFill>
              </a:rPr>
              <a:t>8</a:t>
            </a:r>
            <a:endParaRPr>
              <a:solidFill>
                <a:schemeClr val="accent2"/>
              </a:solidFill>
            </a:endParaRPr>
          </a:p>
        </p:txBody>
      </p:sp>
      <p:pic>
        <p:nvPicPr>
          <p:cNvPr id="2478" name="Google Shape;2478;p3"/>
          <p:cNvPicPr preferRelativeResize="0"/>
          <p:nvPr/>
        </p:nvPicPr>
        <p:blipFill rotWithShape="1">
          <a:blip r:embed="rId3">
            <a:alphaModFix/>
          </a:blip>
          <a:srcRect/>
          <a:stretch/>
        </p:blipFill>
        <p:spPr>
          <a:xfrm>
            <a:off x="499184" y="1834301"/>
            <a:ext cx="3949687" cy="1656077"/>
          </a:xfrm>
          <a:prstGeom prst="rect">
            <a:avLst/>
          </a:prstGeom>
          <a:noFill/>
          <a:ln>
            <a:noFill/>
          </a:ln>
        </p:spPr>
      </p:pic>
      <p:sp>
        <p:nvSpPr>
          <p:cNvPr id="2479" name="Google Shape;2479;p3"/>
          <p:cNvSpPr txBox="1"/>
          <p:nvPr/>
        </p:nvSpPr>
        <p:spPr>
          <a:xfrm>
            <a:off x="499188" y="3700651"/>
            <a:ext cx="3949800" cy="738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1400" b="0" i="0" u="none" strike="noStrike" cap="none">
                <a:solidFill>
                  <a:schemeClr val="lt1"/>
                </a:solidFill>
                <a:latin typeface="Arial"/>
                <a:ea typeface="Arial"/>
                <a:cs typeface="Arial"/>
                <a:sym typeface="Arial"/>
              </a:rPr>
              <a:t>2020 paper with data including date, location of known isolates, drug resistance, and AMR gene mutations</a:t>
            </a:r>
            <a:endParaRPr/>
          </a:p>
        </p:txBody>
      </p:sp>
      <p:sp>
        <p:nvSpPr>
          <p:cNvPr id="2480" name="Google Shape;2480;p3"/>
          <p:cNvSpPr txBox="1"/>
          <p:nvPr/>
        </p:nvSpPr>
        <p:spPr>
          <a:xfrm>
            <a:off x="499191" y="4523425"/>
            <a:ext cx="4612200" cy="369300"/>
          </a:xfrm>
          <a:prstGeom prst="rect">
            <a:avLst/>
          </a:prstGeom>
          <a:noFill/>
          <a:ln>
            <a:noFill/>
          </a:ln>
        </p:spPr>
        <p:txBody>
          <a:bodyPr spcFirstLastPara="1" wrap="square" lIns="91425" tIns="45700" rIns="91425" bIns="45700" anchor="t" anchorCtr="0">
            <a:spAutoFit/>
          </a:bodyPr>
          <a:lstStyle/>
          <a:p>
            <a:pPr marL="0" marR="0" lvl="0" indent="-114300" algn="l" rtl="0">
              <a:lnSpc>
                <a:spcPct val="100000"/>
              </a:lnSpc>
              <a:spcBef>
                <a:spcPts val="0"/>
              </a:spcBef>
              <a:spcAft>
                <a:spcPts val="0"/>
              </a:spcAft>
              <a:buClr>
                <a:srgbClr val="000000"/>
              </a:buClr>
              <a:buSzPts val="1800"/>
              <a:buFont typeface="Arial"/>
              <a:buChar char="•"/>
            </a:pPr>
            <a:r>
              <a:rPr lang="en" sz="1800" b="0" i="0" u="sng" strike="noStrike" cap="none">
                <a:solidFill>
                  <a:srgbClr val="1155CC"/>
                </a:solidFill>
                <a:latin typeface="Arial"/>
                <a:ea typeface="Arial"/>
                <a:cs typeface="Arial"/>
                <a:sym typeface="Arial"/>
                <a:hlinkClick r:id="rId4">
                  <a:extLst>
                    <a:ext uri="{A12FA001-AC4F-418D-AE19-62706E023703}">
                      <ahyp:hlinkClr xmlns:ahyp="http://schemas.microsoft.com/office/drawing/2018/hyperlinkcolor" val="tx"/>
                    </a:ext>
                  </a:extLst>
                </a:hlinkClick>
              </a:rPr>
              <a:t>https://microreact.org/project/Candidaauris</a:t>
            </a:r>
            <a:endParaRPr sz="1800" b="0" i="0" u="none" strike="noStrike" cap="none">
              <a:solidFill>
                <a:srgbClr val="000000"/>
              </a:solidFill>
              <a:latin typeface="Arial"/>
              <a:ea typeface="Arial"/>
              <a:cs typeface="Arial"/>
              <a:sym typeface="Arial"/>
            </a:endParaRPr>
          </a:p>
        </p:txBody>
      </p:sp>
      <p:sp>
        <p:nvSpPr>
          <p:cNvPr id="2481" name="Google Shape;2481;p3"/>
          <p:cNvSpPr txBox="1"/>
          <p:nvPr/>
        </p:nvSpPr>
        <p:spPr>
          <a:xfrm>
            <a:off x="5968761" y="1338771"/>
            <a:ext cx="14109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2000" b="1" i="0" u="none" strike="noStrike" cap="none">
                <a:solidFill>
                  <a:schemeClr val="accent2"/>
                </a:solidFill>
                <a:latin typeface="Arial"/>
                <a:ea typeface="Arial"/>
                <a:cs typeface="Arial"/>
                <a:sym typeface="Arial"/>
              </a:rPr>
              <a:t>20</a:t>
            </a:r>
            <a:r>
              <a:rPr lang="en" sz="2000" b="1">
                <a:solidFill>
                  <a:schemeClr val="accent2"/>
                </a:solidFill>
              </a:rPr>
              <a:t>16</a:t>
            </a:r>
            <a:r>
              <a:rPr lang="en" sz="2000" b="1" i="0" u="none" strike="noStrike" cap="none">
                <a:solidFill>
                  <a:schemeClr val="accent2"/>
                </a:solidFill>
                <a:latin typeface="Arial"/>
                <a:ea typeface="Arial"/>
                <a:cs typeface="Arial"/>
                <a:sym typeface="Arial"/>
              </a:rPr>
              <a:t>-20</a:t>
            </a:r>
            <a:r>
              <a:rPr lang="en" sz="2000" b="1">
                <a:solidFill>
                  <a:schemeClr val="accent2"/>
                </a:solidFill>
              </a:rPr>
              <a:t>22</a:t>
            </a:r>
            <a:endParaRPr>
              <a:solidFill>
                <a:schemeClr val="accent2"/>
              </a:solidFill>
            </a:endParaRPr>
          </a:p>
        </p:txBody>
      </p:sp>
      <p:sp>
        <p:nvSpPr>
          <p:cNvPr id="2482" name="Google Shape;2482;p3"/>
          <p:cNvSpPr txBox="1"/>
          <p:nvPr/>
        </p:nvSpPr>
        <p:spPr>
          <a:xfrm>
            <a:off x="4957600" y="1834300"/>
            <a:ext cx="3433200" cy="3309300"/>
          </a:xfrm>
          <a:prstGeom prst="rect">
            <a:avLst/>
          </a:prstGeom>
          <a:noFill/>
          <a:ln>
            <a:noFill/>
          </a:ln>
        </p:spPr>
        <p:txBody>
          <a:bodyPr spcFirstLastPara="1" wrap="square" lIns="91425" tIns="91425" rIns="91425" bIns="91425" anchor="t" anchorCtr="0">
            <a:spAutoFit/>
          </a:bodyPr>
          <a:lstStyle/>
          <a:p>
            <a:pPr marL="457200" lvl="0" indent="-317500" algn="l" rtl="0">
              <a:lnSpc>
                <a:spcPct val="150000"/>
              </a:lnSpc>
              <a:spcBef>
                <a:spcPts val="0"/>
              </a:spcBef>
              <a:spcAft>
                <a:spcPts val="0"/>
              </a:spcAft>
              <a:buClr>
                <a:schemeClr val="lt1"/>
              </a:buClr>
              <a:buSzPts val="1400"/>
              <a:buChar char="●"/>
            </a:pPr>
            <a:r>
              <a:rPr lang="en">
                <a:solidFill>
                  <a:schemeClr val="lt1"/>
                </a:solidFill>
              </a:rPr>
              <a:t>CDC statewide case counts</a:t>
            </a:r>
            <a:endParaRPr>
              <a:solidFill>
                <a:schemeClr val="lt1"/>
              </a:solidFill>
            </a:endParaRPr>
          </a:p>
          <a:p>
            <a:pPr marL="914400" lvl="1" indent="-317500" algn="l" rtl="0">
              <a:lnSpc>
                <a:spcPct val="150000"/>
              </a:lnSpc>
              <a:spcBef>
                <a:spcPts val="0"/>
              </a:spcBef>
              <a:spcAft>
                <a:spcPts val="0"/>
              </a:spcAft>
              <a:buClr>
                <a:schemeClr val="lt1"/>
              </a:buClr>
              <a:buSzPts val="1400"/>
              <a:buChar char="○"/>
            </a:pPr>
            <a:r>
              <a:rPr lang="en">
                <a:solidFill>
                  <a:schemeClr val="lt1"/>
                </a:solidFill>
              </a:rPr>
              <a:t>Made nationally notifiable (voluntary reporting) in 2018</a:t>
            </a:r>
            <a:endParaRPr>
              <a:solidFill>
                <a:schemeClr val="lt1"/>
              </a:solidFill>
            </a:endParaRPr>
          </a:p>
          <a:p>
            <a:pPr marL="914400" lvl="1" indent="-317500" algn="l" rtl="0">
              <a:lnSpc>
                <a:spcPct val="150000"/>
              </a:lnSpc>
              <a:spcBef>
                <a:spcPts val="0"/>
              </a:spcBef>
              <a:spcAft>
                <a:spcPts val="0"/>
              </a:spcAft>
              <a:buClr>
                <a:schemeClr val="lt1"/>
              </a:buClr>
              <a:buSzPts val="1400"/>
              <a:buChar char="○"/>
            </a:pPr>
            <a:r>
              <a:rPr lang="en">
                <a:solidFill>
                  <a:schemeClr val="lt1"/>
                </a:solidFill>
              </a:rPr>
              <a:t>Currently reportable (required reporting) in some states</a:t>
            </a:r>
            <a:endParaRPr>
              <a:solidFill>
                <a:schemeClr val="lt1"/>
              </a:solidFill>
            </a:endParaRPr>
          </a:p>
          <a:p>
            <a:pPr marL="457200" lvl="0" indent="-317500" algn="l" rtl="0">
              <a:lnSpc>
                <a:spcPct val="150000"/>
              </a:lnSpc>
              <a:spcBef>
                <a:spcPts val="0"/>
              </a:spcBef>
              <a:spcAft>
                <a:spcPts val="0"/>
              </a:spcAft>
              <a:buClr>
                <a:schemeClr val="lt1"/>
              </a:buClr>
              <a:buSzPts val="1400"/>
              <a:buChar char="●"/>
            </a:pPr>
            <a:r>
              <a:rPr lang="en">
                <a:solidFill>
                  <a:schemeClr val="lt1"/>
                </a:solidFill>
              </a:rPr>
              <a:t>NCBI Pathogen Detection Isolates Browser</a:t>
            </a:r>
            <a:endParaRPr>
              <a:solidFill>
                <a:schemeClr val="lt1"/>
              </a:solidFill>
            </a:endParaRPr>
          </a:p>
          <a:p>
            <a:pPr marL="914400" lvl="1" indent="-317500" algn="l" rtl="0">
              <a:lnSpc>
                <a:spcPct val="150000"/>
              </a:lnSpc>
              <a:spcBef>
                <a:spcPts val="0"/>
              </a:spcBef>
              <a:spcAft>
                <a:spcPts val="0"/>
              </a:spcAft>
              <a:buClr>
                <a:schemeClr val="lt1"/>
              </a:buClr>
              <a:buSzPts val="1400"/>
              <a:buChar char="○"/>
            </a:pPr>
            <a:r>
              <a:rPr lang="en">
                <a:solidFill>
                  <a:schemeClr val="lt1"/>
                </a:solidFill>
              </a:rPr>
              <a:t>Location, isolation source, date, and SNP cluster</a:t>
            </a:r>
            <a:endParaRPr>
              <a:solidFill>
                <a:schemeClr val="lt1"/>
              </a:solidFill>
            </a:endParaRPr>
          </a:p>
          <a:p>
            <a:pPr marL="914400" lvl="0" indent="0" algn="l" rtl="0">
              <a:spcBef>
                <a:spcPts val="0"/>
              </a:spcBef>
              <a:spcAft>
                <a:spcPts val="0"/>
              </a:spcAft>
              <a:buNone/>
            </a:pPr>
            <a:endParaRPr>
              <a:solidFill>
                <a:schemeClr val="lt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486"/>
        <p:cNvGrpSpPr/>
        <p:nvPr/>
      </p:nvGrpSpPr>
      <p:grpSpPr>
        <a:xfrm>
          <a:off x="0" y="0"/>
          <a:ext cx="0" cy="0"/>
          <a:chOff x="0" y="0"/>
          <a:chExt cx="0" cy="0"/>
        </a:xfrm>
      </p:grpSpPr>
      <p:sp>
        <p:nvSpPr>
          <p:cNvPr id="2487" name="Google Shape;2487;p6"/>
          <p:cNvSpPr txBox="1">
            <a:spLocks noGrp="1"/>
          </p:cNvSpPr>
          <p:nvPr>
            <p:ph type="title"/>
          </p:nvPr>
        </p:nvSpPr>
        <p:spPr>
          <a:xfrm>
            <a:off x="713100" y="1723050"/>
            <a:ext cx="4401600" cy="572700"/>
          </a:xfrm>
          <a:prstGeom prst="rect">
            <a:avLst/>
          </a:prstGeom>
          <a:noFill/>
          <a:ln>
            <a:noFill/>
          </a:ln>
          <a:effectLst>
            <a:outerShdw blurRad="157163" algn="bl" rotWithShape="0">
              <a:schemeClr val="accent2">
                <a:alpha val="40000"/>
              </a:schemeClr>
            </a:outerShdw>
          </a:effectLst>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200"/>
              <a:buNone/>
            </a:pPr>
            <a:r>
              <a:rPr lang="en">
                <a:latin typeface="Arial"/>
                <a:ea typeface="Arial"/>
                <a:cs typeface="Arial"/>
                <a:sym typeface="Arial"/>
              </a:rPr>
              <a:t>Drug Resistance and AMR Gene Mutations</a:t>
            </a:r>
            <a:endParaRPr>
              <a:latin typeface="Arial"/>
              <a:ea typeface="Arial"/>
              <a:cs typeface="Arial"/>
              <a:sym typeface="Arial"/>
            </a:endParaRPr>
          </a:p>
        </p:txBody>
      </p:sp>
      <p:sp>
        <p:nvSpPr>
          <p:cNvPr id="2488" name="Google Shape;2488;p6"/>
          <p:cNvSpPr/>
          <p:nvPr/>
        </p:nvSpPr>
        <p:spPr>
          <a:xfrm>
            <a:off x="-1414555" y="4201465"/>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89" name="Google Shape;2489;p6"/>
          <p:cNvSpPr/>
          <p:nvPr/>
        </p:nvSpPr>
        <p:spPr>
          <a:xfrm>
            <a:off x="-1111455" y="3922165"/>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490" name="Google Shape;2490;p6"/>
          <p:cNvGrpSpPr/>
          <p:nvPr/>
        </p:nvGrpSpPr>
        <p:grpSpPr>
          <a:xfrm rot="10800000">
            <a:off x="7471439" y="3616978"/>
            <a:ext cx="883262" cy="242091"/>
            <a:chOff x="2300350" y="2601250"/>
            <a:chExt cx="2275275" cy="623625"/>
          </a:xfrm>
        </p:grpSpPr>
        <p:sp>
          <p:nvSpPr>
            <p:cNvPr id="2491" name="Google Shape;2491;p6"/>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92" name="Google Shape;2492;p6"/>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93" name="Google Shape;2493;p6"/>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94" name="Google Shape;2494;p6"/>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95" name="Google Shape;2495;p6"/>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96" name="Google Shape;2496;p6"/>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497" name="Google Shape;2497;p6"/>
          <p:cNvGrpSpPr/>
          <p:nvPr/>
        </p:nvGrpSpPr>
        <p:grpSpPr>
          <a:xfrm rot="5400000">
            <a:off x="2345200" y="704475"/>
            <a:ext cx="98902" cy="553090"/>
            <a:chOff x="4898850" y="4820550"/>
            <a:chExt cx="98902" cy="553090"/>
          </a:xfrm>
        </p:grpSpPr>
        <p:sp>
          <p:nvSpPr>
            <p:cNvPr id="2498" name="Google Shape;2498;p6"/>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99" name="Google Shape;2499;p6"/>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00" name="Google Shape;2500;p6"/>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01" name="Google Shape;2501;p6"/>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02" name="Google Shape;2502;p6"/>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503" name="Google Shape;2503;p6"/>
          <p:cNvGrpSpPr/>
          <p:nvPr/>
        </p:nvGrpSpPr>
        <p:grpSpPr>
          <a:xfrm>
            <a:off x="2596239" y="3820728"/>
            <a:ext cx="883262" cy="242091"/>
            <a:chOff x="2300350" y="2601250"/>
            <a:chExt cx="2275275" cy="623625"/>
          </a:xfrm>
        </p:grpSpPr>
        <p:sp>
          <p:nvSpPr>
            <p:cNvPr id="2504" name="Google Shape;2504;p6"/>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05" name="Google Shape;2505;p6"/>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06" name="Google Shape;2506;p6"/>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07" name="Google Shape;2507;p6"/>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08" name="Google Shape;2508;p6"/>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09" name="Google Shape;2509;p6"/>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510" name="Google Shape;2510;p6"/>
          <p:cNvGrpSpPr/>
          <p:nvPr/>
        </p:nvGrpSpPr>
        <p:grpSpPr>
          <a:xfrm>
            <a:off x="4762192" y="4297866"/>
            <a:ext cx="1105976" cy="133969"/>
            <a:chOff x="8183182" y="663852"/>
            <a:chExt cx="1475028" cy="178673"/>
          </a:xfrm>
        </p:grpSpPr>
        <p:grpSp>
          <p:nvGrpSpPr>
            <p:cNvPr id="2511" name="Google Shape;2511;p6"/>
            <p:cNvGrpSpPr/>
            <p:nvPr/>
          </p:nvGrpSpPr>
          <p:grpSpPr>
            <a:xfrm>
              <a:off x="8183182" y="774425"/>
              <a:ext cx="1178025" cy="68100"/>
              <a:chOff x="2024450" y="204150"/>
              <a:chExt cx="1178025" cy="68100"/>
            </a:xfrm>
          </p:grpSpPr>
          <p:sp>
            <p:nvSpPr>
              <p:cNvPr id="2512" name="Google Shape;2512;p6"/>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13" name="Google Shape;2513;p6"/>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14" name="Google Shape;2514;p6"/>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15" name="Google Shape;2515;p6"/>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16" name="Google Shape;2516;p6"/>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17" name="Google Shape;2517;p6"/>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18" name="Google Shape;2518;p6"/>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19" name="Google Shape;2519;p6"/>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20" name="Google Shape;2520;p6"/>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21" name="Google Shape;2521;p6"/>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522" name="Google Shape;2522;p6"/>
            <p:cNvGrpSpPr/>
            <p:nvPr/>
          </p:nvGrpSpPr>
          <p:grpSpPr>
            <a:xfrm>
              <a:off x="8480185" y="663852"/>
              <a:ext cx="1178025" cy="68100"/>
              <a:chOff x="2024450" y="204150"/>
              <a:chExt cx="1178025" cy="68100"/>
            </a:xfrm>
          </p:grpSpPr>
          <p:sp>
            <p:nvSpPr>
              <p:cNvPr id="2523" name="Google Shape;2523;p6"/>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24" name="Google Shape;2524;p6"/>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25" name="Google Shape;2525;p6"/>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26" name="Google Shape;2526;p6"/>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27" name="Google Shape;2527;p6"/>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28" name="Google Shape;2528;p6"/>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29" name="Google Shape;2529;p6"/>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30" name="Google Shape;2530;p6"/>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31" name="Google Shape;2531;p6"/>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32" name="Google Shape;2532;p6"/>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pic>
        <p:nvPicPr>
          <p:cNvPr id="2533" name="Google Shape;2533;p6" descr="Tackling antibiotic resistance with CRISPR-Cas13a | BioTechScope"/>
          <p:cNvPicPr preferRelativeResize="0"/>
          <p:nvPr/>
        </p:nvPicPr>
        <p:blipFill rotWithShape="1">
          <a:blip r:embed="rId3">
            <a:alphaModFix/>
          </a:blip>
          <a:srcRect/>
          <a:stretch/>
        </p:blipFill>
        <p:spPr>
          <a:xfrm>
            <a:off x="5114700" y="1284431"/>
            <a:ext cx="3676410" cy="1964109"/>
          </a:xfrm>
          <a:prstGeom prst="flowChartAlternateProcess">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537"/>
        <p:cNvGrpSpPr/>
        <p:nvPr/>
      </p:nvGrpSpPr>
      <p:grpSpPr>
        <a:xfrm>
          <a:off x="0" y="0"/>
          <a:ext cx="0" cy="0"/>
          <a:chOff x="0" y="0"/>
          <a:chExt cx="0" cy="0"/>
        </a:xfrm>
      </p:grpSpPr>
      <p:sp>
        <p:nvSpPr>
          <p:cNvPr id="2538" name="Google Shape;2538;p7"/>
          <p:cNvSpPr txBox="1">
            <a:spLocks noGrp="1"/>
          </p:cNvSpPr>
          <p:nvPr>
            <p:ph type="title"/>
          </p:nvPr>
        </p:nvSpPr>
        <p:spPr>
          <a:xfrm>
            <a:off x="713100" y="387000"/>
            <a:ext cx="7717800" cy="572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200"/>
              <a:buNone/>
            </a:pPr>
            <a:r>
              <a:rPr lang="en">
                <a:latin typeface="Arial"/>
                <a:ea typeface="Arial"/>
                <a:cs typeface="Arial"/>
                <a:sym typeface="Arial"/>
              </a:rPr>
              <a:t>Drug Resistance - Background</a:t>
            </a:r>
            <a:endParaRPr>
              <a:latin typeface="Arial"/>
              <a:ea typeface="Arial"/>
              <a:cs typeface="Arial"/>
              <a:sym typeface="Arial"/>
            </a:endParaRPr>
          </a:p>
        </p:txBody>
      </p:sp>
      <p:sp>
        <p:nvSpPr>
          <p:cNvPr id="2539" name="Google Shape;2539;p7"/>
          <p:cNvSpPr txBox="1">
            <a:spLocks noGrp="1"/>
          </p:cNvSpPr>
          <p:nvPr>
            <p:ph type="title" idx="2"/>
          </p:nvPr>
        </p:nvSpPr>
        <p:spPr>
          <a:xfrm>
            <a:off x="713100" y="2819538"/>
            <a:ext cx="3922200" cy="5727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000"/>
              <a:buNone/>
            </a:pPr>
            <a:r>
              <a:rPr lang="en">
                <a:solidFill>
                  <a:schemeClr val="accent2"/>
                </a:solidFill>
              </a:rPr>
              <a:t>Minimum Inhibitory Concentration (MIC)</a:t>
            </a:r>
            <a:endParaRPr>
              <a:solidFill>
                <a:schemeClr val="accent2"/>
              </a:solidFill>
            </a:endParaRPr>
          </a:p>
        </p:txBody>
      </p:sp>
      <p:sp>
        <p:nvSpPr>
          <p:cNvPr id="2540" name="Google Shape;2540;p7"/>
          <p:cNvSpPr txBox="1">
            <a:spLocks noGrp="1"/>
          </p:cNvSpPr>
          <p:nvPr>
            <p:ph type="subTitle" idx="1"/>
          </p:nvPr>
        </p:nvSpPr>
        <p:spPr>
          <a:xfrm>
            <a:off x="713100" y="3392250"/>
            <a:ext cx="3716700" cy="1159500"/>
          </a:xfrm>
          <a:prstGeom prst="rect">
            <a:avLst/>
          </a:prstGeom>
          <a:noFill/>
          <a:ln>
            <a:noFill/>
          </a:ln>
        </p:spPr>
        <p:txBody>
          <a:bodyPr spcFirstLastPara="1" wrap="square" lIns="91425" tIns="91425" rIns="91425" bIns="91425" anchor="ctr" anchorCtr="0">
            <a:noAutofit/>
          </a:bodyPr>
          <a:lstStyle/>
          <a:p>
            <a:pPr marL="457200" lvl="0" indent="-317500" algn="l" rtl="0">
              <a:lnSpc>
                <a:spcPct val="100000"/>
              </a:lnSpc>
              <a:spcBef>
                <a:spcPts val="0"/>
              </a:spcBef>
              <a:spcAft>
                <a:spcPts val="0"/>
              </a:spcAft>
              <a:buSzPts val="1400"/>
              <a:buFont typeface="Arial"/>
              <a:buChar char="•"/>
            </a:pPr>
            <a:r>
              <a:rPr lang="en">
                <a:latin typeface="Arial"/>
                <a:ea typeface="Arial"/>
                <a:cs typeface="Arial"/>
                <a:sym typeface="Arial"/>
              </a:rPr>
              <a:t>Smallest amount of drug that prevents growth of the organism</a:t>
            </a:r>
            <a:endParaRPr>
              <a:latin typeface="Arial"/>
              <a:ea typeface="Arial"/>
              <a:cs typeface="Arial"/>
              <a:sym typeface="Arial"/>
            </a:endParaRPr>
          </a:p>
          <a:p>
            <a:pPr marL="457200" lvl="0" indent="-317500" algn="l" rtl="0">
              <a:lnSpc>
                <a:spcPct val="100000"/>
              </a:lnSpc>
              <a:spcBef>
                <a:spcPts val="0"/>
              </a:spcBef>
              <a:spcAft>
                <a:spcPts val="0"/>
              </a:spcAft>
              <a:buSzPts val="1400"/>
              <a:buFont typeface="Arial"/>
              <a:buChar char="•"/>
            </a:pPr>
            <a:r>
              <a:rPr lang="en">
                <a:latin typeface="Arial"/>
                <a:ea typeface="Arial"/>
                <a:cs typeface="Arial"/>
                <a:sym typeface="Arial"/>
              </a:rPr>
              <a:t>Table shows CDC guidelines for </a:t>
            </a:r>
            <a:r>
              <a:rPr lang="en" i="1">
                <a:latin typeface="Arial"/>
                <a:ea typeface="Arial"/>
                <a:cs typeface="Arial"/>
                <a:sym typeface="Arial"/>
              </a:rPr>
              <a:t>C. auris</a:t>
            </a:r>
            <a:r>
              <a:rPr lang="en">
                <a:latin typeface="Arial"/>
                <a:ea typeface="Arial"/>
                <a:cs typeface="Arial"/>
                <a:sym typeface="Arial"/>
              </a:rPr>
              <a:t> MIC’s </a:t>
            </a:r>
            <a:endParaRPr>
              <a:latin typeface="Arial"/>
              <a:ea typeface="Arial"/>
              <a:cs typeface="Arial"/>
              <a:sym typeface="Arial"/>
            </a:endParaRPr>
          </a:p>
        </p:txBody>
      </p:sp>
      <p:sp>
        <p:nvSpPr>
          <p:cNvPr id="2541" name="Google Shape;2541;p7"/>
          <p:cNvSpPr txBox="1">
            <a:spLocks noGrp="1"/>
          </p:cNvSpPr>
          <p:nvPr>
            <p:ph type="title" idx="3"/>
          </p:nvPr>
        </p:nvSpPr>
        <p:spPr>
          <a:xfrm>
            <a:off x="4987075" y="2819547"/>
            <a:ext cx="3065700" cy="5727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000"/>
              <a:buNone/>
            </a:pPr>
            <a:r>
              <a:rPr lang="en">
                <a:solidFill>
                  <a:schemeClr val="accent2"/>
                </a:solidFill>
                <a:latin typeface="Arial"/>
                <a:ea typeface="Arial"/>
                <a:cs typeface="Arial"/>
                <a:sym typeface="Arial"/>
              </a:rPr>
              <a:t>Antifungals used against </a:t>
            </a:r>
            <a:r>
              <a:rPr lang="en" i="1">
                <a:solidFill>
                  <a:schemeClr val="accent2"/>
                </a:solidFill>
                <a:latin typeface="Arial"/>
                <a:ea typeface="Arial"/>
                <a:cs typeface="Arial"/>
                <a:sym typeface="Arial"/>
              </a:rPr>
              <a:t>C. auris</a:t>
            </a:r>
            <a:endParaRPr>
              <a:solidFill>
                <a:schemeClr val="accent2"/>
              </a:solidFill>
              <a:latin typeface="Arial"/>
              <a:ea typeface="Arial"/>
              <a:cs typeface="Arial"/>
              <a:sym typeface="Arial"/>
            </a:endParaRPr>
          </a:p>
        </p:txBody>
      </p:sp>
      <p:sp>
        <p:nvSpPr>
          <p:cNvPr id="2542" name="Google Shape;2542;p7"/>
          <p:cNvSpPr txBox="1">
            <a:spLocks noGrp="1"/>
          </p:cNvSpPr>
          <p:nvPr>
            <p:ph type="subTitle" idx="4"/>
          </p:nvPr>
        </p:nvSpPr>
        <p:spPr>
          <a:xfrm>
            <a:off x="4702675" y="3440900"/>
            <a:ext cx="3634500" cy="1159500"/>
          </a:xfrm>
          <a:prstGeom prst="rect">
            <a:avLst/>
          </a:prstGeom>
          <a:noFill/>
          <a:ln>
            <a:noFill/>
          </a:ln>
        </p:spPr>
        <p:txBody>
          <a:bodyPr spcFirstLastPara="1" wrap="square" lIns="91425" tIns="91425" rIns="91425" bIns="91425" anchor="t" anchorCtr="0">
            <a:noAutofit/>
          </a:bodyPr>
          <a:lstStyle/>
          <a:p>
            <a:pPr marL="914400" lvl="1" indent="-317500" algn="l" rtl="0">
              <a:lnSpc>
                <a:spcPct val="100000"/>
              </a:lnSpc>
              <a:spcBef>
                <a:spcPts val="0"/>
              </a:spcBef>
              <a:spcAft>
                <a:spcPts val="0"/>
              </a:spcAft>
              <a:buSzPts val="1400"/>
              <a:buFont typeface="Arial"/>
              <a:buChar char="•"/>
            </a:pPr>
            <a:r>
              <a:rPr lang="en">
                <a:latin typeface="Arial"/>
                <a:ea typeface="Arial"/>
                <a:cs typeface="Arial"/>
                <a:sym typeface="Arial"/>
              </a:rPr>
              <a:t>Fluconazole (</a:t>
            </a:r>
            <a:r>
              <a:rPr lang="en" b="1">
                <a:solidFill>
                  <a:schemeClr val="accent3"/>
                </a:solidFill>
                <a:latin typeface="Arial"/>
                <a:ea typeface="Arial"/>
                <a:cs typeface="Arial"/>
                <a:sym typeface="Arial"/>
              </a:rPr>
              <a:t>FCZ</a:t>
            </a:r>
            <a:r>
              <a:rPr lang="en">
                <a:latin typeface="Arial"/>
                <a:ea typeface="Arial"/>
                <a:cs typeface="Arial"/>
                <a:sym typeface="Arial"/>
              </a:rPr>
              <a:t>)</a:t>
            </a:r>
            <a:endParaRPr>
              <a:latin typeface="Arial"/>
              <a:ea typeface="Arial"/>
              <a:cs typeface="Arial"/>
              <a:sym typeface="Arial"/>
            </a:endParaRPr>
          </a:p>
          <a:p>
            <a:pPr marL="914400" lvl="1" indent="-317500" algn="l" rtl="0">
              <a:lnSpc>
                <a:spcPct val="100000"/>
              </a:lnSpc>
              <a:spcBef>
                <a:spcPts val="0"/>
              </a:spcBef>
              <a:spcAft>
                <a:spcPts val="0"/>
              </a:spcAft>
              <a:buSzPts val="1400"/>
              <a:buFont typeface="Arial"/>
              <a:buChar char="•"/>
            </a:pPr>
            <a:r>
              <a:rPr lang="en">
                <a:latin typeface="Arial"/>
                <a:ea typeface="Arial"/>
                <a:cs typeface="Arial"/>
                <a:sym typeface="Arial"/>
              </a:rPr>
              <a:t>Amphotericin B (</a:t>
            </a:r>
            <a:r>
              <a:rPr lang="en" b="1">
                <a:solidFill>
                  <a:schemeClr val="accent3"/>
                </a:solidFill>
                <a:latin typeface="Arial"/>
                <a:ea typeface="Arial"/>
                <a:cs typeface="Arial"/>
                <a:sym typeface="Arial"/>
              </a:rPr>
              <a:t>AMB</a:t>
            </a:r>
            <a:r>
              <a:rPr lang="en">
                <a:latin typeface="Arial"/>
                <a:ea typeface="Arial"/>
                <a:cs typeface="Arial"/>
                <a:sym typeface="Arial"/>
              </a:rPr>
              <a:t>)</a:t>
            </a:r>
            <a:endParaRPr>
              <a:latin typeface="Arial"/>
              <a:ea typeface="Arial"/>
              <a:cs typeface="Arial"/>
              <a:sym typeface="Arial"/>
            </a:endParaRPr>
          </a:p>
          <a:p>
            <a:pPr marL="914400" lvl="1" indent="-317500" algn="l" rtl="0">
              <a:lnSpc>
                <a:spcPct val="100000"/>
              </a:lnSpc>
              <a:spcBef>
                <a:spcPts val="0"/>
              </a:spcBef>
              <a:spcAft>
                <a:spcPts val="0"/>
              </a:spcAft>
              <a:buSzPts val="1400"/>
              <a:buFont typeface="Arial"/>
              <a:buChar char="•"/>
            </a:pPr>
            <a:r>
              <a:rPr lang="en">
                <a:latin typeface="Arial"/>
                <a:ea typeface="Arial"/>
                <a:cs typeface="Arial"/>
                <a:sym typeface="Arial"/>
              </a:rPr>
              <a:t>Micafungin (</a:t>
            </a:r>
            <a:r>
              <a:rPr lang="en" b="1">
                <a:solidFill>
                  <a:schemeClr val="accent3"/>
                </a:solidFill>
                <a:latin typeface="Arial"/>
                <a:ea typeface="Arial"/>
                <a:cs typeface="Arial"/>
                <a:sym typeface="Arial"/>
              </a:rPr>
              <a:t>MCF</a:t>
            </a:r>
            <a:r>
              <a:rPr lang="en">
                <a:latin typeface="Arial"/>
                <a:ea typeface="Arial"/>
                <a:cs typeface="Arial"/>
                <a:sym typeface="Arial"/>
              </a:rPr>
              <a:t>)</a:t>
            </a:r>
            <a:endParaRPr>
              <a:latin typeface="Arial"/>
              <a:ea typeface="Arial"/>
              <a:cs typeface="Arial"/>
              <a:sym typeface="Arial"/>
            </a:endParaRPr>
          </a:p>
          <a:p>
            <a:pPr marL="0" lvl="0" indent="0" algn="l" rtl="0">
              <a:lnSpc>
                <a:spcPct val="100000"/>
              </a:lnSpc>
              <a:spcBef>
                <a:spcPts val="0"/>
              </a:spcBef>
              <a:spcAft>
                <a:spcPts val="0"/>
              </a:spcAft>
              <a:buNone/>
            </a:pPr>
            <a:endParaRPr>
              <a:latin typeface="Arial"/>
              <a:ea typeface="Arial"/>
              <a:cs typeface="Arial"/>
              <a:sym typeface="Arial"/>
            </a:endParaRPr>
          </a:p>
          <a:p>
            <a:pPr marL="457200" lvl="0" indent="0" algn="l" rtl="0">
              <a:lnSpc>
                <a:spcPct val="100000"/>
              </a:lnSpc>
              <a:spcBef>
                <a:spcPts val="0"/>
              </a:spcBef>
              <a:spcAft>
                <a:spcPts val="0"/>
              </a:spcAft>
              <a:buNone/>
            </a:pPr>
            <a:endParaRPr>
              <a:latin typeface="Arial"/>
              <a:ea typeface="Arial"/>
              <a:cs typeface="Arial"/>
              <a:sym typeface="Arial"/>
            </a:endParaRPr>
          </a:p>
          <a:p>
            <a:pPr marL="914400" lvl="1" indent="-228600" algn="l" rtl="0">
              <a:lnSpc>
                <a:spcPct val="100000"/>
              </a:lnSpc>
              <a:spcBef>
                <a:spcPts val="0"/>
              </a:spcBef>
              <a:spcAft>
                <a:spcPts val="0"/>
              </a:spcAft>
              <a:buSzPts val="1400"/>
              <a:buFont typeface="Arial"/>
              <a:buNone/>
            </a:pPr>
            <a:endParaRPr>
              <a:latin typeface="Arial"/>
              <a:ea typeface="Arial"/>
              <a:cs typeface="Arial"/>
              <a:sym typeface="Arial"/>
            </a:endParaRPr>
          </a:p>
        </p:txBody>
      </p:sp>
      <p:pic>
        <p:nvPicPr>
          <p:cNvPr id="2543" name="Google Shape;2543;p7"/>
          <p:cNvPicPr preferRelativeResize="0"/>
          <p:nvPr/>
        </p:nvPicPr>
        <p:blipFill rotWithShape="1">
          <a:blip r:embed="rId3">
            <a:alphaModFix/>
          </a:blip>
          <a:srcRect r="59397" b="35975"/>
          <a:stretch/>
        </p:blipFill>
        <p:spPr>
          <a:xfrm>
            <a:off x="5078738" y="1205150"/>
            <a:ext cx="2882374" cy="1368950"/>
          </a:xfrm>
          <a:prstGeom prst="rect">
            <a:avLst/>
          </a:prstGeom>
          <a:noFill/>
          <a:ln>
            <a:noFill/>
          </a:ln>
        </p:spPr>
      </p:pic>
      <p:pic>
        <p:nvPicPr>
          <p:cNvPr id="2544" name="Google Shape;2544;p7"/>
          <p:cNvPicPr preferRelativeResize="0"/>
          <p:nvPr/>
        </p:nvPicPr>
        <p:blipFill rotWithShape="1">
          <a:blip r:embed="rId4">
            <a:alphaModFix/>
          </a:blip>
          <a:srcRect l="1168" r="65997" b="38286"/>
          <a:stretch/>
        </p:blipFill>
        <p:spPr>
          <a:xfrm>
            <a:off x="1348250" y="1092700"/>
            <a:ext cx="2187474" cy="159384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548"/>
        <p:cNvGrpSpPr/>
        <p:nvPr/>
      </p:nvGrpSpPr>
      <p:grpSpPr>
        <a:xfrm>
          <a:off x="0" y="0"/>
          <a:ext cx="0" cy="0"/>
          <a:chOff x="0" y="0"/>
          <a:chExt cx="0" cy="0"/>
        </a:xfrm>
      </p:grpSpPr>
      <p:sp>
        <p:nvSpPr>
          <p:cNvPr id="2549" name="Google Shape;2549;p8"/>
          <p:cNvSpPr txBox="1">
            <a:spLocks noGrp="1"/>
          </p:cNvSpPr>
          <p:nvPr>
            <p:ph type="title"/>
          </p:nvPr>
        </p:nvSpPr>
        <p:spPr>
          <a:xfrm>
            <a:off x="597840" y="124464"/>
            <a:ext cx="7717800" cy="572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200"/>
              <a:buNone/>
            </a:pPr>
            <a:r>
              <a:rPr lang="en" sz="2800">
                <a:latin typeface="Arial"/>
                <a:ea typeface="Arial"/>
                <a:cs typeface="Arial"/>
                <a:sym typeface="Arial"/>
              </a:rPr>
              <a:t>Drug Resistance &amp; AMR Genes</a:t>
            </a:r>
            <a:endParaRPr>
              <a:latin typeface="Arial"/>
              <a:ea typeface="Arial"/>
              <a:cs typeface="Arial"/>
              <a:sym typeface="Arial"/>
            </a:endParaRPr>
          </a:p>
        </p:txBody>
      </p:sp>
      <p:pic>
        <p:nvPicPr>
          <p:cNvPr id="2550" name="Google Shape;2550;p8"/>
          <p:cNvPicPr preferRelativeResize="0"/>
          <p:nvPr/>
        </p:nvPicPr>
        <p:blipFill rotWithShape="1">
          <a:blip r:embed="rId3">
            <a:alphaModFix/>
          </a:blip>
          <a:srcRect/>
          <a:stretch/>
        </p:blipFill>
        <p:spPr>
          <a:xfrm>
            <a:off x="0" y="704847"/>
            <a:ext cx="9144000" cy="448041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554"/>
        <p:cNvGrpSpPr/>
        <p:nvPr/>
      </p:nvGrpSpPr>
      <p:grpSpPr>
        <a:xfrm>
          <a:off x="0" y="0"/>
          <a:ext cx="0" cy="0"/>
          <a:chOff x="0" y="0"/>
          <a:chExt cx="0" cy="0"/>
        </a:xfrm>
      </p:grpSpPr>
      <p:sp>
        <p:nvSpPr>
          <p:cNvPr id="2555" name="Google Shape;2555;gd202a926e2_0_6"/>
          <p:cNvSpPr txBox="1">
            <a:spLocks noGrp="1"/>
          </p:cNvSpPr>
          <p:nvPr>
            <p:ph type="title"/>
          </p:nvPr>
        </p:nvSpPr>
        <p:spPr>
          <a:xfrm>
            <a:off x="713100" y="539400"/>
            <a:ext cx="77178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Drug Resistance Over Time</a:t>
            </a:r>
            <a:endParaRPr/>
          </a:p>
        </p:txBody>
      </p:sp>
      <p:pic>
        <p:nvPicPr>
          <p:cNvPr id="2556" name="Google Shape;2556;gd202a926e2_0_6"/>
          <p:cNvPicPr preferRelativeResize="0"/>
          <p:nvPr/>
        </p:nvPicPr>
        <p:blipFill>
          <a:blip r:embed="rId3">
            <a:alphaModFix/>
          </a:blip>
          <a:stretch>
            <a:fillRect/>
          </a:stretch>
        </p:blipFill>
        <p:spPr>
          <a:xfrm>
            <a:off x="4693950" y="1523250"/>
            <a:ext cx="4311275" cy="2663660"/>
          </a:xfrm>
          <a:prstGeom prst="rect">
            <a:avLst/>
          </a:prstGeom>
          <a:noFill/>
          <a:ln>
            <a:noFill/>
          </a:ln>
        </p:spPr>
      </p:pic>
      <p:pic>
        <p:nvPicPr>
          <p:cNvPr id="2557" name="Google Shape;2557;gd202a926e2_0_6"/>
          <p:cNvPicPr preferRelativeResize="0"/>
          <p:nvPr/>
        </p:nvPicPr>
        <p:blipFill>
          <a:blip r:embed="rId4">
            <a:alphaModFix/>
          </a:blip>
          <a:stretch>
            <a:fillRect/>
          </a:stretch>
        </p:blipFill>
        <p:spPr>
          <a:xfrm>
            <a:off x="158526" y="1523250"/>
            <a:ext cx="4311275" cy="26636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561"/>
        <p:cNvGrpSpPr/>
        <p:nvPr/>
      </p:nvGrpSpPr>
      <p:grpSpPr>
        <a:xfrm>
          <a:off x="0" y="0"/>
          <a:ext cx="0" cy="0"/>
          <a:chOff x="0" y="0"/>
          <a:chExt cx="0" cy="0"/>
        </a:xfrm>
      </p:grpSpPr>
      <p:sp>
        <p:nvSpPr>
          <p:cNvPr id="2562" name="Google Shape;2562;p12"/>
          <p:cNvSpPr txBox="1">
            <a:spLocks noGrp="1"/>
          </p:cNvSpPr>
          <p:nvPr>
            <p:ph type="title"/>
          </p:nvPr>
        </p:nvSpPr>
        <p:spPr>
          <a:xfrm>
            <a:off x="713100" y="539400"/>
            <a:ext cx="7717800" cy="572700"/>
          </a:xfrm>
          <a:prstGeom prst="rect">
            <a:avLst/>
          </a:prstGeom>
          <a:noFill/>
          <a:ln>
            <a:noFill/>
          </a:ln>
          <a:effectLst>
            <a:outerShdw blurRad="142875" algn="bl" rotWithShape="0">
              <a:schemeClr val="accent2">
                <a:alpha val="40000"/>
              </a:schemeClr>
            </a:outerShdw>
          </a:effectLst>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200"/>
              <a:buNone/>
            </a:pPr>
            <a:r>
              <a:rPr lang="en"/>
              <a:t>Shiny App</a:t>
            </a:r>
            <a:endParaRPr/>
          </a:p>
        </p:txBody>
      </p:sp>
      <p:pic>
        <p:nvPicPr>
          <p:cNvPr id="2563" name="Google Shape;2563;p12"/>
          <p:cNvPicPr preferRelativeResize="0"/>
          <p:nvPr/>
        </p:nvPicPr>
        <p:blipFill>
          <a:blip r:embed="rId3">
            <a:alphaModFix/>
          </a:blip>
          <a:stretch>
            <a:fillRect/>
          </a:stretch>
        </p:blipFill>
        <p:spPr>
          <a:xfrm>
            <a:off x="633267" y="1325775"/>
            <a:ext cx="3836558" cy="2944725"/>
          </a:xfrm>
          <a:prstGeom prst="rect">
            <a:avLst/>
          </a:prstGeom>
          <a:noFill/>
          <a:ln>
            <a:noFill/>
          </a:ln>
        </p:spPr>
      </p:pic>
      <p:pic>
        <p:nvPicPr>
          <p:cNvPr id="2564" name="Google Shape;2564;p12"/>
          <p:cNvPicPr preferRelativeResize="0"/>
          <p:nvPr/>
        </p:nvPicPr>
        <p:blipFill>
          <a:blip r:embed="rId4">
            <a:alphaModFix/>
          </a:blip>
          <a:stretch>
            <a:fillRect/>
          </a:stretch>
        </p:blipFill>
        <p:spPr>
          <a:xfrm>
            <a:off x="4757225" y="1325775"/>
            <a:ext cx="3673681" cy="29447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568"/>
        <p:cNvGrpSpPr/>
        <p:nvPr/>
      </p:nvGrpSpPr>
      <p:grpSpPr>
        <a:xfrm>
          <a:off x="0" y="0"/>
          <a:ext cx="0" cy="0"/>
          <a:chOff x="0" y="0"/>
          <a:chExt cx="0" cy="0"/>
        </a:xfrm>
      </p:grpSpPr>
      <p:sp>
        <p:nvSpPr>
          <p:cNvPr id="2569" name="Google Shape;2569;g1197541d6c2_0_22"/>
          <p:cNvSpPr txBox="1">
            <a:spLocks noGrp="1"/>
          </p:cNvSpPr>
          <p:nvPr>
            <p:ph type="title"/>
          </p:nvPr>
        </p:nvSpPr>
        <p:spPr>
          <a:xfrm>
            <a:off x="601550" y="1499950"/>
            <a:ext cx="44016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Arial"/>
                <a:ea typeface="Arial"/>
                <a:cs typeface="Arial"/>
                <a:sym typeface="Arial"/>
              </a:rPr>
              <a:t>U.S. Surveillance</a:t>
            </a:r>
            <a:endParaRPr>
              <a:latin typeface="Arial"/>
              <a:ea typeface="Arial"/>
              <a:cs typeface="Arial"/>
              <a:sym typeface="Arial"/>
            </a:endParaRPr>
          </a:p>
        </p:txBody>
      </p:sp>
      <p:sp>
        <p:nvSpPr>
          <p:cNvPr id="2570" name="Google Shape;2570;g1197541d6c2_0_22"/>
          <p:cNvSpPr txBox="1">
            <a:spLocks noGrp="1"/>
          </p:cNvSpPr>
          <p:nvPr>
            <p:ph type="subTitle" idx="1"/>
          </p:nvPr>
        </p:nvSpPr>
        <p:spPr>
          <a:xfrm>
            <a:off x="713050" y="1995425"/>
            <a:ext cx="3409800" cy="1549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200">
                <a:latin typeface="Arial"/>
                <a:ea typeface="Arial"/>
                <a:cs typeface="Arial"/>
                <a:sym typeface="Arial"/>
              </a:rPr>
              <a:t>How has the incidence of </a:t>
            </a:r>
            <a:r>
              <a:rPr lang="en" sz="2200" i="1">
                <a:latin typeface="Arial"/>
                <a:ea typeface="Arial"/>
                <a:cs typeface="Arial"/>
                <a:sym typeface="Arial"/>
              </a:rPr>
              <a:t>C. auris</a:t>
            </a:r>
            <a:r>
              <a:rPr lang="en" sz="2200">
                <a:latin typeface="Arial"/>
                <a:ea typeface="Arial"/>
                <a:cs typeface="Arial"/>
                <a:sym typeface="Arial"/>
              </a:rPr>
              <a:t> changed over time?</a:t>
            </a:r>
            <a:endParaRPr sz="2200">
              <a:latin typeface="Arial"/>
              <a:ea typeface="Arial"/>
              <a:cs typeface="Arial"/>
              <a:sym typeface="Arial"/>
            </a:endParaRPr>
          </a:p>
        </p:txBody>
      </p:sp>
      <p:pic>
        <p:nvPicPr>
          <p:cNvPr id="2571" name="Google Shape;2571;g1197541d6c2_0_22"/>
          <p:cNvPicPr preferRelativeResize="0"/>
          <p:nvPr/>
        </p:nvPicPr>
        <p:blipFill>
          <a:blip r:embed="rId3">
            <a:alphaModFix/>
          </a:blip>
          <a:stretch>
            <a:fillRect/>
          </a:stretch>
        </p:blipFill>
        <p:spPr>
          <a:xfrm>
            <a:off x="4122850" y="1217973"/>
            <a:ext cx="4509349" cy="2707550"/>
          </a:xfrm>
          <a:prstGeom prst="rect">
            <a:avLst/>
          </a:prstGeom>
          <a:noFill/>
          <a:ln>
            <a:noFill/>
          </a:ln>
        </p:spPr>
      </p:pic>
    </p:spTree>
  </p:cSld>
  <p:clrMapOvr>
    <a:masterClrMapping/>
  </p:clrMapOvr>
</p:sld>
</file>

<file path=ppt/theme/theme1.xml><?xml version="1.0" encoding="utf-8"?>
<a:theme xmlns:a="http://schemas.openxmlformats.org/drawingml/2006/main" name="Data Center Business Plan by Slidesgo">
  <a:themeElements>
    <a:clrScheme name="Simple Light">
      <a:dk1>
        <a:srgbClr val="000000"/>
      </a:dk1>
      <a:lt1>
        <a:srgbClr val="FFFFFF"/>
      </a:lt1>
      <a:dk2>
        <a:srgbClr val="606060"/>
      </a:dk2>
      <a:lt2>
        <a:srgbClr val="151B46"/>
      </a:lt2>
      <a:accent1>
        <a:srgbClr val="2C4ED7"/>
      </a:accent1>
      <a:accent2>
        <a:srgbClr val="8FFFFF"/>
      </a:accent2>
      <a:accent3>
        <a:srgbClr val="95FFAE"/>
      </a:accent3>
      <a:accent4>
        <a:srgbClr val="1D2875"/>
      </a:accent4>
      <a:accent5>
        <a:srgbClr val="FFFFFF"/>
      </a:accent5>
      <a:accent6>
        <a:srgbClr val="FFFFFF"/>
      </a:accent6>
      <a:hlink>
        <a:srgbClr val="8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869</Words>
  <Application>Microsoft Office PowerPoint</Application>
  <PresentationFormat>On-screen Show (16:9)</PresentationFormat>
  <Paragraphs>108</Paragraphs>
  <Slides>25</Slides>
  <Notes>25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25</vt:i4>
      </vt:variant>
    </vt:vector>
  </HeadingPairs>
  <TitlesOfParts>
    <vt:vector size="30" baseType="lpstr">
      <vt:lpstr>Roboto</vt:lpstr>
      <vt:lpstr>Arial</vt:lpstr>
      <vt:lpstr>Exo</vt:lpstr>
      <vt:lpstr>PT Sans</vt:lpstr>
      <vt:lpstr>Data Center Business Plan by Slidesgo</vt:lpstr>
      <vt:lpstr>Candida auris: Emergence and antimicrobial resistance</vt:lpstr>
      <vt:lpstr>Emerging pathogen</vt:lpstr>
      <vt:lpstr>Data Sets</vt:lpstr>
      <vt:lpstr>Drug Resistance and AMR Gene Mutations</vt:lpstr>
      <vt:lpstr>Drug Resistance - Background</vt:lpstr>
      <vt:lpstr>Drug Resistance &amp; AMR Genes</vt:lpstr>
      <vt:lpstr>Drug Resistance Over Time</vt:lpstr>
      <vt:lpstr>Shiny App</vt:lpstr>
      <vt:lpstr>U.S. Surveillance</vt:lpstr>
      <vt:lpstr>Geographical Spread Before 2016</vt:lpstr>
      <vt:lpstr>Reported Clinical Cases Since 2016 </vt:lpstr>
      <vt:lpstr>NCBI Isolate Data</vt:lpstr>
      <vt:lpstr>Proportions of Blood Isolations Across SNP Clusters </vt:lpstr>
      <vt:lpstr>Google Trends </vt:lpstr>
      <vt:lpstr>Most Popular Query Topics Since 2004</vt:lpstr>
      <vt:lpstr>Rising Query Topics</vt:lpstr>
      <vt:lpstr>Can Google Trends detect outbreaks?</vt:lpstr>
      <vt:lpstr>Can Google Trends detect outbreaks?</vt:lpstr>
      <vt:lpstr>CONCLUSIONS</vt:lpstr>
      <vt:lpstr>TECHNICAL DIFFICULTIES</vt:lpstr>
      <vt:lpstr>Appropriate Visuals</vt:lpstr>
      <vt:lpstr>Joining Data</vt:lpstr>
      <vt:lpstr>Cleaning Text Data</vt:lpstr>
      <vt:lpstr>Things I wish I had written down somewhere before starting this project</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Candida auris: Emergence and antimicrobial resistance</dc:title>
  <cp:lastModifiedBy>Kelsey Elise Martin</cp:lastModifiedBy>
  <cp:revision>1</cp:revision>
  <dcterms:modified xsi:type="dcterms:W3CDTF">2023-01-12T04:36:57Z</dcterms:modified>
</cp:coreProperties>
</file>